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8" r:id="rId3"/>
    <p:sldId id="264" r:id="rId4"/>
    <p:sldId id="265" r:id="rId5"/>
    <p:sldId id="266" r:id="rId6"/>
    <p:sldId id="267" r:id="rId7"/>
    <p:sldId id="259" r:id="rId8"/>
    <p:sldId id="260" r:id="rId9"/>
    <p:sldId id="261" r:id="rId10"/>
    <p:sldId id="262" r:id="rId11"/>
    <p:sldId id="263" r:id="rId12"/>
    <p:sldId id="666" r:id="rId13"/>
    <p:sldId id="469" r:id="rId14"/>
    <p:sldId id="635" r:id="rId15"/>
    <p:sldId id="471" r:id="rId16"/>
    <p:sldId id="470" r:id="rId17"/>
    <p:sldId id="477" r:id="rId18"/>
    <p:sldId id="458" r:id="rId19"/>
    <p:sldId id="456" r:id="rId20"/>
    <p:sldId id="459" r:id="rId21"/>
    <p:sldId id="462" r:id="rId22"/>
    <p:sldId id="463" r:id="rId23"/>
    <p:sldId id="464" r:id="rId24"/>
    <p:sldId id="631" r:id="rId25"/>
    <p:sldId id="632" r:id="rId26"/>
    <p:sldId id="633" r:id="rId27"/>
    <p:sldId id="634" r:id="rId28"/>
    <p:sldId id="480" r:id="rId29"/>
    <p:sldId id="466" r:id="rId30"/>
    <p:sldId id="467" r:id="rId31"/>
    <p:sldId id="460" r:id="rId32"/>
    <p:sldId id="478" r:id="rId33"/>
    <p:sldId id="488" r:id="rId34"/>
    <p:sldId id="489" r:id="rId35"/>
    <p:sldId id="487" r:id="rId36"/>
    <p:sldId id="472" r:id="rId37"/>
    <p:sldId id="473" r:id="rId38"/>
    <p:sldId id="485" r:id="rId39"/>
    <p:sldId id="484" r:id="rId40"/>
    <p:sldId id="474" r:id="rId41"/>
    <p:sldId id="486" r:id="rId42"/>
    <p:sldId id="490" r:id="rId43"/>
    <p:sldId id="481" r:id="rId44"/>
    <p:sldId id="452" r:id="rId45"/>
    <p:sldId id="451" r:id="rId46"/>
    <p:sldId id="453" r:id="rId47"/>
    <p:sldId id="66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16" autoAdjust="0"/>
    <p:restoredTop sz="87128" autoAdjust="0"/>
  </p:normalViewPr>
  <p:slideViewPr>
    <p:cSldViewPr snapToGrid="0">
      <p:cViewPr varScale="1">
        <p:scale>
          <a:sx n="110" d="100"/>
          <a:sy n="110" d="100"/>
        </p:scale>
        <p:origin x="9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tiello de Obeso, Santiago" userId="b4fc0b8e-1f0e-417a-8aad-015961d2398a" providerId="ADAL" clId="{E54C755C-8924-4592-9DAF-F423985A0500}"/>
    <pc:docChg chg="custSel modSld">
      <pc:chgData name="Castiello de Obeso, Santiago" userId="b4fc0b8e-1f0e-417a-8aad-015961d2398a" providerId="ADAL" clId="{E54C755C-8924-4592-9DAF-F423985A0500}" dt="2024-11-30T18:22:50.142" v="67" actId="20577"/>
      <pc:docMkLst>
        <pc:docMk/>
      </pc:docMkLst>
      <pc:sldChg chg="modSp mod">
        <pc:chgData name="Castiello de Obeso, Santiago" userId="b4fc0b8e-1f0e-417a-8aad-015961d2398a" providerId="ADAL" clId="{E54C755C-8924-4592-9DAF-F423985A0500}" dt="2024-11-30T18:13:30.212" v="7" actId="20577"/>
        <pc:sldMkLst>
          <pc:docMk/>
          <pc:sldMk cId="3405084184" sldId="256"/>
        </pc:sldMkLst>
        <pc:spChg chg="mod">
          <ac:chgData name="Castiello de Obeso, Santiago" userId="b4fc0b8e-1f0e-417a-8aad-015961d2398a" providerId="ADAL" clId="{E54C755C-8924-4592-9DAF-F423985A0500}" dt="2024-11-30T18:13:30.212" v="7" actId="20577"/>
          <ac:spMkLst>
            <pc:docMk/>
            <pc:sldMk cId="3405084184" sldId="256"/>
            <ac:spMk id="8" creationId="{3D3A654C-98A9-40A6-BCA9-6C6E2E2CEC75}"/>
          </ac:spMkLst>
        </pc:spChg>
      </pc:sldChg>
      <pc:sldChg chg="modSp mod">
        <pc:chgData name="Castiello de Obeso, Santiago" userId="b4fc0b8e-1f0e-417a-8aad-015961d2398a" providerId="ADAL" clId="{E54C755C-8924-4592-9DAF-F423985A0500}" dt="2024-11-30T18:22:50.142" v="67" actId="20577"/>
        <pc:sldMkLst>
          <pc:docMk/>
          <pc:sldMk cId="3657975359" sldId="635"/>
        </pc:sldMkLst>
        <pc:spChg chg="mod">
          <ac:chgData name="Castiello de Obeso, Santiago" userId="b4fc0b8e-1f0e-417a-8aad-015961d2398a" providerId="ADAL" clId="{E54C755C-8924-4592-9DAF-F423985A0500}" dt="2024-11-30T18:22:50.142" v="67" actId="20577"/>
          <ac:spMkLst>
            <pc:docMk/>
            <pc:sldMk cId="3657975359" sldId="635"/>
            <ac:spMk id="3" creationId="{00000000-0000-0000-0000-000000000000}"/>
          </ac:spMkLst>
        </pc:spChg>
      </pc:sldChg>
    </pc:docChg>
  </pc:docChgLst>
  <pc:docChgLst>
    <pc:chgData name="Castiello de Obeso, Santiago" userId="b4fc0b8e-1f0e-417a-8aad-015961d2398a" providerId="ADAL" clId="{A0550D39-C2B5-48AC-AB52-3DF023DD151B}"/>
    <pc:docChg chg="modSld">
      <pc:chgData name="Castiello de Obeso, Santiago" userId="b4fc0b8e-1f0e-417a-8aad-015961d2398a" providerId="ADAL" clId="{A0550D39-C2B5-48AC-AB52-3DF023DD151B}" dt="2024-05-25T17:27:58.790" v="8" actId="6549"/>
      <pc:docMkLst>
        <pc:docMk/>
      </pc:docMkLst>
      <pc:sldChg chg="modSp mod">
        <pc:chgData name="Castiello de Obeso, Santiago" userId="b4fc0b8e-1f0e-417a-8aad-015961d2398a" providerId="ADAL" clId="{A0550D39-C2B5-48AC-AB52-3DF023DD151B}" dt="2024-05-25T17:04:07.064" v="6" actId="20577"/>
        <pc:sldMkLst>
          <pc:docMk/>
          <pc:sldMk cId="3405084184" sldId="256"/>
        </pc:sldMkLst>
        <pc:spChg chg="mod">
          <ac:chgData name="Castiello de Obeso, Santiago" userId="b4fc0b8e-1f0e-417a-8aad-015961d2398a" providerId="ADAL" clId="{A0550D39-C2B5-48AC-AB52-3DF023DD151B}" dt="2024-05-25T17:04:07.064" v="6" actId="20577"/>
          <ac:spMkLst>
            <pc:docMk/>
            <pc:sldMk cId="3405084184" sldId="256"/>
            <ac:spMk id="8" creationId="{3D3A654C-98A9-40A6-BCA9-6C6E2E2CEC75}"/>
          </ac:spMkLst>
        </pc:spChg>
      </pc:sldChg>
      <pc:sldChg chg="modSp mod">
        <pc:chgData name="Castiello de Obeso, Santiago" userId="b4fc0b8e-1f0e-417a-8aad-015961d2398a" providerId="ADAL" clId="{A0550D39-C2B5-48AC-AB52-3DF023DD151B}" dt="2024-05-25T17:27:58.790" v="8" actId="6549"/>
        <pc:sldMkLst>
          <pc:docMk/>
          <pc:sldMk cId="3657975359" sldId="635"/>
        </pc:sldMkLst>
        <pc:spChg chg="mod">
          <ac:chgData name="Castiello de Obeso, Santiago" userId="b4fc0b8e-1f0e-417a-8aad-015961d2398a" providerId="ADAL" clId="{A0550D39-C2B5-48AC-AB52-3DF023DD151B}" dt="2024-05-25T17:27:58.790" v="8" actId="6549"/>
          <ac:spMkLst>
            <pc:docMk/>
            <pc:sldMk cId="3657975359" sldId="635"/>
            <ac:spMk id="3" creationId="{00000000-0000-0000-0000-000000000000}"/>
          </ac:spMkLst>
        </pc:spChg>
      </pc:sldChg>
    </pc:docChg>
  </pc:docChgLst>
  <pc:docChgLst>
    <pc:chgData name="Santiago Castiello" userId="4b34a9fd-d2d8-482f-8c49-3c2673b02d8a" providerId="ADAL" clId="{7A1412EB-BE04-4515-ADB8-498139DCFF61}"/>
    <pc:docChg chg="undo custSel addSld delSld modSld sldOrd">
      <pc:chgData name="Santiago Castiello" userId="4b34a9fd-d2d8-482f-8c49-3c2673b02d8a" providerId="ADAL" clId="{7A1412EB-BE04-4515-ADB8-498139DCFF61}" dt="2019-01-17T01:40:19.812" v="5097" actId="20577"/>
      <pc:docMkLst>
        <pc:docMk/>
      </pc:docMkLst>
      <pc:sldChg chg="addSp delSp modSp">
        <pc:chgData name="Santiago Castiello" userId="4b34a9fd-d2d8-482f-8c49-3c2673b02d8a" providerId="ADAL" clId="{7A1412EB-BE04-4515-ADB8-498139DCFF61}" dt="2019-01-16T23:00:04.621" v="3570" actId="20577"/>
        <pc:sldMkLst>
          <pc:docMk/>
          <pc:sldMk cId="3405084184" sldId="256"/>
        </pc:sldMkLst>
        <pc:spChg chg="add del mod">
          <ac:chgData name="Santiago Castiello" userId="4b34a9fd-d2d8-482f-8c49-3c2673b02d8a" providerId="ADAL" clId="{7A1412EB-BE04-4515-ADB8-498139DCFF61}" dt="2019-01-16T22:49:08.218" v="3067" actId="478"/>
          <ac:spMkLst>
            <pc:docMk/>
            <pc:sldMk cId="3405084184" sldId="256"/>
            <ac:spMk id="2" creationId="{3DFF484B-9D50-4C29-A63D-42E573A698EE}"/>
          </ac:spMkLst>
        </pc:spChg>
        <pc:spChg chg="add mod">
          <ac:chgData name="Santiago Castiello" userId="4b34a9fd-d2d8-482f-8c49-3c2673b02d8a" providerId="ADAL" clId="{7A1412EB-BE04-4515-ADB8-498139DCFF61}" dt="2019-01-16T23:00:04.621" v="3570" actId="20577"/>
          <ac:spMkLst>
            <pc:docMk/>
            <pc:sldMk cId="3405084184" sldId="256"/>
            <ac:spMk id="8" creationId="{3D3A654C-98A9-40A6-BCA9-6C6E2E2CEC75}"/>
          </ac:spMkLst>
        </pc:spChg>
        <pc:picChg chg="add mod">
          <ac:chgData name="Santiago Castiello" userId="4b34a9fd-d2d8-482f-8c49-3c2673b02d8a" providerId="ADAL" clId="{7A1412EB-BE04-4515-ADB8-498139DCFF61}" dt="2019-01-16T22:49:36.534" v="3075" actId="1076"/>
          <ac:picMkLst>
            <pc:docMk/>
            <pc:sldMk cId="3405084184" sldId="256"/>
            <ac:picMk id="3" creationId="{D03E46F3-4A8A-45C1-8926-CF5CF5533CAF}"/>
          </ac:picMkLst>
        </pc:picChg>
        <pc:picChg chg="add mod">
          <ac:chgData name="Santiago Castiello" userId="4b34a9fd-d2d8-482f-8c49-3c2673b02d8a" providerId="ADAL" clId="{7A1412EB-BE04-4515-ADB8-498139DCFF61}" dt="2019-01-16T22:49:27.001" v="3072" actId="14100"/>
          <ac:picMkLst>
            <pc:docMk/>
            <pc:sldMk cId="3405084184" sldId="256"/>
            <ac:picMk id="4" creationId="{52A58F91-48A7-474E-AA6A-A35DCA3E4254}"/>
          </ac:picMkLst>
        </pc:picChg>
        <pc:picChg chg="add mod">
          <ac:chgData name="Santiago Castiello" userId="4b34a9fd-d2d8-482f-8c49-3c2673b02d8a" providerId="ADAL" clId="{7A1412EB-BE04-4515-ADB8-498139DCFF61}" dt="2019-01-16T22:49:29.546" v="3073" actId="1076"/>
          <ac:picMkLst>
            <pc:docMk/>
            <pc:sldMk cId="3405084184" sldId="256"/>
            <ac:picMk id="5" creationId="{9FDD52DE-F666-48DC-AF81-62D2F3DCE069}"/>
          </ac:picMkLst>
        </pc:picChg>
        <pc:picChg chg="add mod">
          <ac:chgData name="Santiago Castiello" userId="4b34a9fd-d2d8-482f-8c49-3c2673b02d8a" providerId="ADAL" clId="{7A1412EB-BE04-4515-ADB8-498139DCFF61}" dt="2019-01-16T22:49:44" v="3077" actId="1076"/>
          <ac:picMkLst>
            <pc:docMk/>
            <pc:sldMk cId="3405084184" sldId="256"/>
            <ac:picMk id="6" creationId="{46791F82-0711-43DB-B18F-3E11BEEC1E2E}"/>
          </ac:picMkLst>
        </pc:picChg>
        <pc:picChg chg="add del mod">
          <ac:chgData name="Santiago Castiello" userId="4b34a9fd-d2d8-482f-8c49-3c2673b02d8a" providerId="ADAL" clId="{7A1412EB-BE04-4515-ADB8-498139DCFF61}" dt="2019-01-16T22:54:12.527" v="3327"/>
          <ac:picMkLst>
            <pc:docMk/>
            <pc:sldMk cId="3405084184" sldId="256"/>
            <ac:picMk id="7" creationId="{2981F168-C243-45F9-94B6-D6D3E60EDDE0}"/>
          </ac:picMkLst>
        </pc:picChg>
      </pc:sldChg>
      <pc:sldChg chg="addSp modSp del">
        <pc:chgData name="Santiago Castiello" userId="4b34a9fd-d2d8-482f-8c49-3c2673b02d8a" providerId="ADAL" clId="{7A1412EB-BE04-4515-ADB8-498139DCFF61}" dt="2019-01-17T00:21:17.606" v="3968" actId="2696"/>
        <pc:sldMkLst>
          <pc:docMk/>
          <pc:sldMk cId="439707806" sldId="257"/>
        </pc:sldMkLst>
        <pc:spChg chg="add mod">
          <ac:chgData name="Santiago Castiello" userId="4b34a9fd-d2d8-482f-8c49-3c2673b02d8a" providerId="ADAL" clId="{7A1412EB-BE04-4515-ADB8-498139DCFF61}" dt="2019-01-16T23:11:00.331" v="3965" actId="5793"/>
          <ac:spMkLst>
            <pc:docMk/>
            <pc:sldMk cId="439707806" sldId="257"/>
            <ac:spMk id="2" creationId="{9A5ABFEA-25EF-46CF-81A4-FEB7759B1300}"/>
          </ac:spMkLst>
        </pc:spChg>
      </pc:sldChg>
      <pc:sldChg chg="delSp modSp del">
        <pc:chgData name="Santiago Castiello" userId="4b34a9fd-d2d8-482f-8c49-3c2673b02d8a" providerId="ADAL" clId="{7A1412EB-BE04-4515-ADB8-498139DCFF61}" dt="2019-01-17T01:38:13.796" v="5051" actId="2696"/>
        <pc:sldMkLst>
          <pc:docMk/>
          <pc:sldMk cId="1407946933" sldId="258"/>
        </pc:sldMkLst>
        <pc:spChg chg="del mod">
          <ac:chgData name="Santiago Castiello" userId="4b34a9fd-d2d8-482f-8c49-3c2673b02d8a" providerId="ADAL" clId="{7A1412EB-BE04-4515-ADB8-498139DCFF61}" dt="2019-01-17T01:38:12.124" v="5050" actId="478"/>
          <ac:spMkLst>
            <pc:docMk/>
            <pc:sldMk cId="1407946933" sldId="258"/>
            <ac:spMk id="2" creationId="{E89A72B5-56FE-4F50-9872-F2CE849756A4}"/>
          </ac:spMkLst>
        </pc:spChg>
        <pc:spChg chg="del mod">
          <ac:chgData name="Santiago Castiello" userId="4b34a9fd-d2d8-482f-8c49-3c2673b02d8a" providerId="ADAL" clId="{7A1412EB-BE04-4515-ADB8-498139DCFF61}" dt="2019-01-17T00:21:32.918" v="3969" actId="478"/>
          <ac:spMkLst>
            <pc:docMk/>
            <pc:sldMk cId="1407946933" sldId="258"/>
            <ac:spMk id="3" creationId="{6A84309E-37F7-473F-BF48-F510E11A438A}"/>
          </ac:spMkLst>
        </pc:spChg>
      </pc:sldChg>
      <pc:sldChg chg="add del">
        <pc:chgData name="Santiago Castiello" userId="4b34a9fd-d2d8-482f-8c49-3c2673b02d8a" providerId="ADAL" clId="{7A1412EB-BE04-4515-ADB8-498139DCFF61}" dt="2019-01-17T00:21:35.009" v="3970" actId="2696"/>
        <pc:sldMkLst>
          <pc:docMk/>
          <pc:sldMk cId="1039171171" sldId="441"/>
        </pc:sldMkLst>
      </pc:sldChg>
      <pc:sldChg chg="add del">
        <pc:chgData name="Santiago Castiello" userId="4b34a9fd-d2d8-482f-8c49-3c2673b02d8a" providerId="ADAL" clId="{7A1412EB-BE04-4515-ADB8-498139DCFF61}" dt="2019-01-17T00:21:36.504" v="3971" actId="2696"/>
        <pc:sldMkLst>
          <pc:docMk/>
          <pc:sldMk cId="80713655" sldId="442"/>
        </pc:sldMkLst>
      </pc:sldChg>
      <pc:sldChg chg="add del">
        <pc:chgData name="Santiago Castiello" userId="4b34a9fd-d2d8-482f-8c49-3c2673b02d8a" providerId="ADAL" clId="{7A1412EB-BE04-4515-ADB8-498139DCFF61}" dt="2019-01-17T00:21:38.660" v="3972" actId="2696"/>
        <pc:sldMkLst>
          <pc:docMk/>
          <pc:sldMk cId="706778807" sldId="443"/>
        </pc:sldMkLst>
      </pc:sldChg>
      <pc:sldChg chg="add del">
        <pc:chgData name="Santiago Castiello" userId="4b34a9fd-d2d8-482f-8c49-3c2673b02d8a" providerId="ADAL" clId="{7A1412EB-BE04-4515-ADB8-498139DCFF61}" dt="2019-01-17T00:21:40.053" v="3973" actId="2696"/>
        <pc:sldMkLst>
          <pc:docMk/>
          <pc:sldMk cId="2008737907" sldId="444"/>
        </pc:sldMkLst>
      </pc:sldChg>
      <pc:sldChg chg="add del">
        <pc:chgData name="Santiago Castiello" userId="4b34a9fd-d2d8-482f-8c49-3c2673b02d8a" providerId="ADAL" clId="{7A1412EB-BE04-4515-ADB8-498139DCFF61}" dt="2019-01-17T00:21:41.110" v="3974" actId="2696"/>
        <pc:sldMkLst>
          <pc:docMk/>
          <pc:sldMk cId="2316070307" sldId="445"/>
        </pc:sldMkLst>
      </pc:sldChg>
      <pc:sldChg chg="modSp add del">
        <pc:chgData name="Santiago Castiello" userId="4b34a9fd-d2d8-482f-8c49-3c2673b02d8a" providerId="ADAL" clId="{7A1412EB-BE04-4515-ADB8-498139DCFF61}" dt="2019-01-17T00:21:48.487" v="3975" actId="2696"/>
        <pc:sldMkLst>
          <pc:docMk/>
          <pc:sldMk cId="3697004507" sldId="446"/>
        </pc:sldMkLst>
        <pc:spChg chg="mod">
          <ac:chgData name="Santiago Castiello" userId="4b34a9fd-d2d8-482f-8c49-3c2673b02d8a" providerId="ADAL" clId="{7A1412EB-BE04-4515-ADB8-498139DCFF61}" dt="2019-01-15T22:13:52.024" v="34" actId="20577"/>
          <ac:spMkLst>
            <pc:docMk/>
            <pc:sldMk cId="3697004507" sldId="446"/>
            <ac:spMk id="5" creationId="{00000000-0000-0000-0000-000000000000}"/>
          </ac:spMkLst>
        </pc:spChg>
      </pc:sldChg>
      <pc:sldChg chg="modSp add del">
        <pc:chgData name="Santiago Castiello" userId="4b34a9fd-d2d8-482f-8c49-3c2673b02d8a" providerId="ADAL" clId="{7A1412EB-BE04-4515-ADB8-498139DCFF61}" dt="2019-01-16T22:17:32.038" v="2041" actId="2696"/>
        <pc:sldMkLst>
          <pc:docMk/>
          <pc:sldMk cId="286778092" sldId="447"/>
        </pc:sldMkLst>
        <pc:picChg chg="mod">
          <ac:chgData name="Santiago Castiello" userId="4b34a9fd-d2d8-482f-8c49-3c2673b02d8a" providerId="ADAL" clId="{7A1412EB-BE04-4515-ADB8-498139DCFF61}" dt="2019-01-15T22:14:02.668" v="35" actId="1076"/>
          <ac:picMkLst>
            <pc:docMk/>
            <pc:sldMk cId="286778092" sldId="447"/>
            <ac:picMk id="2" creationId="{00000000-0000-0000-0000-000000000000}"/>
          </ac:picMkLst>
        </pc:picChg>
      </pc:sldChg>
      <pc:sldChg chg="addSp delSp modSp add del">
        <pc:chgData name="Santiago Castiello" userId="4b34a9fd-d2d8-482f-8c49-3c2673b02d8a" providerId="ADAL" clId="{7A1412EB-BE04-4515-ADB8-498139DCFF61}" dt="2019-01-16T20:47:48.767" v="1281" actId="2696"/>
        <pc:sldMkLst>
          <pc:docMk/>
          <pc:sldMk cId="1524079582" sldId="448"/>
        </pc:sldMkLst>
        <pc:spChg chg="del mod">
          <ac:chgData name="Santiago Castiello" userId="4b34a9fd-d2d8-482f-8c49-3c2673b02d8a" providerId="ADAL" clId="{7A1412EB-BE04-4515-ADB8-498139DCFF61}" dt="2019-01-16T20:47:15.670" v="1272"/>
          <ac:spMkLst>
            <pc:docMk/>
            <pc:sldMk cId="1524079582" sldId="448"/>
            <ac:spMk id="3" creationId="{00000000-0000-0000-0000-000000000000}"/>
          </ac:spMkLst>
        </pc:spChg>
        <pc:spChg chg="add mod">
          <ac:chgData name="Santiago Castiello" userId="4b34a9fd-d2d8-482f-8c49-3c2673b02d8a" providerId="ADAL" clId="{7A1412EB-BE04-4515-ADB8-498139DCFF61}" dt="2019-01-16T20:47:25.758" v="1276" actId="1076"/>
          <ac:spMkLst>
            <pc:docMk/>
            <pc:sldMk cId="1524079582" sldId="448"/>
            <ac:spMk id="6" creationId="{8E74688C-2F91-4776-BAAB-BF069223BD41}"/>
          </ac:spMkLst>
        </pc:spChg>
        <pc:picChg chg="del">
          <ac:chgData name="Santiago Castiello" userId="4b34a9fd-d2d8-482f-8c49-3c2673b02d8a" providerId="ADAL" clId="{7A1412EB-BE04-4515-ADB8-498139DCFF61}" dt="2019-01-16T20:46:35.049" v="1258" actId="478"/>
          <ac:picMkLst>
            <pc:docMk/>
            <pc:sldMk cId="1524079582" sldId="448"/>
            <ac:picMk id="2" creationId="{00000000-0000-0000-0000-000000000000}"/>
          </ac:picMkLst>
        </pc:picChg>
        <pc:picChg chg="add del mod">
          <ac:chgData name="Santiago Castiello" userId="4b34a9fd-d2d8-482f-8c49-3c2673b02d8a" providerId="ADAL" clId="{7A1412EB-BE04-4515-ADB8-498139DCFF61}" dt="2019-01-16T20:46:38.736" v="1261"/>
          <ac:picMkLst>
            <pc:docMk/>
            <pc:sldMk cId="1524079582" sldId="448"/>
            <ac:picMk id="4" creationId="{A41AA423-BCF4-4A96-9EE1-BC1235B4740D}"/>
          </ac:picMkLst>
        </pc:picChg>
        <pc:picChg chg="add mod">
          <ac:chgData name="Santiago Castiello" userId="4b34a9fd-d2d8-482f-8c49-3c2673b02d8a" providerId="ADAL" clId="{7A1412EB-BE04-4515-ADB8-498139DCFF61}" dt="2019-01-16T20:47:19.545" v="1275" actId="1076"/>
          <ac:picMkLst>
            <pc:docMk/>
            <pc:sldMk cId="1524079582" sldId="448"/>
            <ac:picMk id="5" creationId="{1786CAE0-E3FB-4470-8DC1-93C764E0D4E3}"/>
          </ac:picMkLst>
        </pc:picChg>
      </pc:sldChg>
      <pc:sldChg chg="delSp add del">
        <pc:chgData name="Santiago Castiello" userId="4b34a9fd-d2d8-482f-8c49-3c2673b02d8a" providerId="ADAL" clId="{7A1412EB-BE04-4515-ADB8-498139DCFF61}" dt="2019-01-16T20:52:54.720" v="1476" actId="2696"/>
        <pc:sldMkLst>
          <pc:docMk/>
          <pc:sldMk cId="3597561939" sldId="448"/>
        </pc:sldMkLst>
        <pc:picChg chg="del">
          <ac:chgData name="Santiago Castiello" userId="4b34a9fd-d2d8-482f-8c49-3c2673b02d8a" providerId="ADAL" clId="{7A1412EB-BE04-4515-ADB8-498139DCFF61}" dt="2019-01-16T20:48:15.309" v="1284"/>
          <ac:picMkLst>
            <pc:docMk/>
            <pc:sldMk cId="3597561939" sldId="448"/>
            <ac:picMk id="5" creationId="{1786CAE0-E3FB-4470-8DC1-93C764E0D4E3}"/>
          </ac:picMkLst>
        </pc:picChg>
      </pc:sldChg>
      <pc:sldChg chg="addSp delSp modSp add del">
        <pc:chgData name="Santiago Castiello" userId="4b34a9fd-d2d8-482f-8c49-3c2673b02d8a" providerId="ADAL" clId="{7A1412EB-BE04-4515-ADB8-498139DCFF61}" dt="2019-01-16T20:47:48.774" v="1282" actId="2696"/>
        <pc:sldMkLst>
          <pc:docMk/>
          <pc:sldMk cId="750731837" sldId="449"/>
        </pc:sldMkLst>
        <pc:spChg chg="del">
          <ac:chgData name="Santiago Castiello" userId="4b34a9fd-d2d8-482f-8c49-3c2673b02d8a" providerId="ADAL" clId="{7A1412EB-BE04-4515-ADB8-498139DCFF61}" dt="2019-01-16T20:45:30.093" v="1253"/>
          <ac:spMkLst>
            <pc:docMk/>
            <pc:sldMk cId="750731837" sldId="449"/>
            <ac:spMk id="4" creationId="{00000000-0000-0000-0000-000000000000}"/>
          </ac:spMkLst>
        </pc:spChg>
        <pc:spChg chg="add mod">
          <ac:chgData name="Santiago Castiello" userId="4b34a9fd-d2d8-482f-8c49-3c2673b02d8a" providerId="ADAL" clId="{7A1412EB-BE04-4515-ADB8-498139DCFF61}" dt="2019-01-16T20:47:43.939" v="1280" actId="14100"/>
          <ac:spMkLst>
            <pc:docMk/>
            <pc:sldMk cId="750731837" sldId="449"/>
            <ac:spMk id="5" creationId="{9310DE62-C8D8-471D-BA6D-44F825F7F681}"/>
          </ac:spMkLst>
        </pc:spChg>
        <pc:picChg chg="add mod">
          <ac:chgData name="Santiago Castiello" userId="4b34a9fd-d2d8-482f-8c49-3c2673b02d8a" providerId="ADAL" clId="{7A1412EB-BE04-4515-ADB8-498139DCFF61}" dt="2019-01-16T20:47:35.809" v="1278" actId="1076"/>
          <ac:picMkLst>
            <pc:docMk/>
            <pc:sldMk cId="750731837" sldId="449"/>
            <ac:picMk id="2" creationId="{539ABBC4-4865-4C24-AF0D-C6D1BA838FF1}"/>
          </ac:picMkLst>
        </pc:picChg>
        <pc:picChg chg="del">
          <ac:chgData name="Santiago Castiello" userId="4b34a9fd-d2d8-482f-8c49-3c2673b02d8a" providerId="ADAL" clId="{7A1412EB-BE04-4515-ADB8-498139DCFF61}" dt="2019-01-16T20:45:24.972" v="1250" actId="478"/>
          <ac:picMkLst>
            <pc:docMk/>
            <pc:sldMk cId="750731837" sldId="449"/>
            <ac:picMk id="3" creationId="{00000000-0000-0000-0000-000000000000}"/>
          </ac:picMkLst>
        </pc:picChg>
        <pc:picChg chg="add del mod">
          <ac:chgData name="Santiago Castiello" userId="4b34a9fd-d2d8-482f-8c49-3c2673b02d8a" providerId="ADAL" clId="{7A1412EB-BE04-4515-ADB8-498139DCFF61}" dt="2019-01-16T20:47:07.508" v="1268"/>
          <ac:picMkLst>
            <pc:docMk/>
            <pc:sldMk cId="750731837" sldId="449"/>
            <ac:picMk id="6" creationId="{7429466F-5C41-41B7-8A1B-3569F14CAEC9}"/>
          </ac:picMkLst>
        </pc:picChg>
      </pc:sldChg>
      <pc:sldChg chg="delSp add del">
        <pc:chgData name="Santiago Castiello" userId="4b34a9fd-d2d8-482f-8c49-3c2673b02d8a" providerId="ADAL" clId="{7A1412EB-BE04-4515-ADB8-498139DCFF61}" dt="2019-01-16T20:52:54.783" v="1477" actId="2696"/>
        <pc:sldMkLst>
          <pc:docMk/>
          <pc:sldMk cId="3682861285" sldId="449"/>
        </pc:sldMkLst>
        <pc:picChg chg="del">
          <ac:chgData name="Santiago Castiello" userId="4b34a9fd-d2d8-482f-8c49-3c2673b02d8a" providerId="ADAL" clId="{7A1412EB-BE04-4515-ADB8-498139DCFF61}" dt="2019-01-16T20:48:55.419" v="1336"/>
          <ac:picMkLst>
            <pc:docMk/>
            <pc:sldMk cId="3682861285" sldId="449"/>
            <ac:picMk id="2" creationId="{539ABBC4-4865-4C24-AF0D-C6D1BA838FF1}"/>
          </ac:picMkLst>
        </pc:picChg>
      </pc:sldChg>
      <pc:sldChg chg="addSp delSp add del">
        <pc:chgData name="Santiago Castiello" userId="4b34a9fd-d2d8-482f-8c49-3c2673b02d8a" providerId="ADAL" clId="{7A1412EB-BE04-4515-ADB8-498139DCFF61}" dt="2019-01-17T00:24:37.592" v="3980"/>
        <pc:sldMkLst>
          <pc:docMk/>
          <pc:sldMk cId="597255473" sldId="450"/>
        </pc:sldMkLst>
        <pc:spChg chg="del">
          <ac:chgData name="Santiago Castiello" userId="4b34a9fd-d2d8-482f-8c49-3c2673b02d8a" providerId="ADAL" clId="{7A1412EB-BE04-4515-ADB8-498139DCFF61}" dt="2019-01-17T00:24:36.890" v="3979" actId="478"/>
          <ac:spMkLst>
            <pc:docMk/>
            <pc:sldMk cId="597255473" sldId="450"/>
            <ac:spMk id="5" creationId="{00000000-0000-0000-0000-000000000000}"/>
          </ac:spMkLst>
        </pc:spChg>
        <pc:picChg chg="add">
          <ac:chgData name="Santiago Castiello" userId="4b34a9fd-d2d8-482f-8c49-3c2673b02d8a" providerId="ADAL" clId="{7A1412EB-BE04-4515-ADB8-498139DCFF61}" dt="2019-01-17T00:24:37.592" v="3980"/>
          <ac:picMkLst>
            <pc:docMk/>
            <pc:sldMk cId="597255473" sldId="450"/>
            <ac:picMk id="2" creationId="{0CE3B993-CC9C-488C-BDC8-4BB94C2D4D62}"/>
          </ac:picMkLst>
        </pc:picChg>
        <pc:picChg chg="del">
          <ac:chgData name="Santiago Castiello" userId="4b34a9fd-d2d8-482f-8c49-3c2673b02d8a" providerId="ADAL" clId="{7A1412EB-BE04-4515-ADB8-498139DCFF61}" dt="2019-01-17T00:24:34.451" v="3978" actId="478"/>
          <ac:picMkLst>
            <pc:docMk/>
            <pc:sldMk cId="597255473" sldId="450"/>
            <ac:picMk id="4" creationId="{00000000-0000-0000-0000-000000000000}"/>
          </ac:picMkLst>
        </pc:picChg>
      </pc:sldChg>
      <pc:sldChg chg="addSp delSp add">
        <pc:chgData name="Santiago Castiello" userId="4b34a9fd-d2d8-482f-8c49-3c2673b02d8a" providerId="ADAL" clId="{7A1412EB-BE04-4515-ADB8-498139DCFF61}" dt="2019-01-17T00:26:13.653" v="3986"/>
        <pc:sldMkLst>
          <pc:docMk/>
          <pc:sldMk cId="4130585023" sldId="451"/>
        </pc:sldMkLst>
        <pc:spChg chg="del">
          <ac:chgData name="Santiago Castiello" userId="4b34a9fd-d2d8-482f-8c49-3c2673b02d8a" providerId="ADAL" clId="{7A1412EB-BE04-4515-ADB8-498139DCFF61}" dt="2019-01-17T00:25:36.093" v="3984" actId="478"/>
          <ac:spMkLst>
            <pc:docMk/>
            <pc:sldMk cId="4130585023" sldId="451"/>
            <ac:spMk id="4" creationId="{00000000-0000-0000-0000-000000000000}"/>
          </ac:spMkLst>
        </pc:spChg>
        <pc:picChg chg="del">
          <ac:chgData name="Santiago Castiello" userId="4b34a9fd-d2d8-482f-8c49-3c2673b02d8a" providerId="ADAL" clId="{7A1412EB-BE04-4515-ADB8-498139DCFF61}" dt="2019-01-17T00:25:37.083" v="3985" actId="478"/>
          <ac:picMkLst>
            <pc:docMk/>
            <pc:sldMk cId="4130585023" sldId="451"/>
            <ac:picMk id="2" creationId="{00000000-0000-0000-0000-000000000000}"/>
          </ac:picMkLst>
        </pc:picChg>
        <pc:picChg chg="add">
          <ac:chgData name="Santiago Castiello" userId="4b34a9fd-d2d8-482f-8c49-3c2673b02d8a" providerId="ADAL" clId="{7A1412EB-BE04-4515-ADB8-498139DCFF61}" dt="2019-01-17T00:26:13.653" v="3986"/>
          <ac:picMkLst>
            <pc:docMk/>
            <pc:sldMk cId="4130585023" sldId="451"/>
            <ac:picMk id="3" creationId="{FF9B0C2D-07BB-4D0F-8896-3315A2663477}"/>
          </ac:picMkLst>
        </pc:picChg>
      </pc:sldChg>
      <pc:sldChg chg="addSp delSp add">
        <pc:chgData name="Santiago Castiello" userId="4b34a9fd-d2d8-482f-8c49-3c2673b02d8a" providerId="ADAL" clId="{7A1412EB-BE04-4515-ADB8-498139DCFF61}" dt="2019-01-17T00:25:31.032" v="3983"/>
        <pc:sldMkLst>
          <pc:docMk/>
          <pc:sldMk cId="458231780" sldId="452"/>
        </pc:sldMkLst>
        <pc:spChg chg="del">
          <ac:chgData name="Santiago Castiello" userId="4b34a9fd-d2d8-482f-8c49-3c2673b02d8a" providerId="ADAL" clId="{7A1412EB-BE04-4515-ADB8-498139DCFF61}" dt="2019-01-17T00:24:54.329" v="3982" actId="478"/>
          <ac:spMkLst>
            <pc:docMk/>
            <pc:sldMk cId="458231780" sldId="452"/>
            <ac:spMk id="3" creationId="{00000000-0000-0000-0000-000000000000}"/>
          </ac:spMkLst>
        </pc:spChg>
        <pc:picChg chg="del">
          <ac:chgData name="Santiago Castiello" userId="4b34a9fd-d2d8-482f-8c49-3c2673b02d8a" providerId="ADAL" clId="{7A1412EB-BE04-4515-ADB8-498139DCFF61}" dt="2019-01-17T00:24:52.790" v="3981" actId="478"/>
          <ac:picMkLst>
            <pc:docMk/>
            <pc:sldMk cId="458231780" sldId="452"/>
            <ac:picMk id="2" creationId="{00000000-0000-0000-0000-000000000000}"/>
          </ac:picMkLst>
        </pc:picChg>
        <pc:picChg chg="add">
          <ac:chgData name="Santiago Castiello" userId="4b34a9fd-d2d8-482f-8c49-3c2673b02d8a" providerId="ADAL" clId="{7A1412EB-BE04-4515-ADB8-498139DCFF61}" dt="2019-01-17T00:25:31.032" v="3983"/>
          <ac:picMkLst>
            <pc:docMk/>
            <pc:sldMk cId="458231780" sldId="452"/>
            <ac:picMk id="4" creationId="{49B2474A-D5C5-4F98-B55C-DDD8111E5D99}"/>
          </ac:picMkLst>
        </pc:picChg>
      </pc:sldChg>
      <pc:sldChg chg="addSp delSp add">
        <pc:chgData name="Santiago Castiello" userId="4b34a9fd-d2d8-482f-8c49-3c2673b02d8a" providerId="ADAL" clId="{7A1412EB-BE04-4515-ADB8-498139DCFF61}" dt="2019-01-17T00:28:44.917" v="3990"/>
        <pc:sldMkLst>
          <pc:docMk/>
          <pc:sldMk cId="1882144534" sldId="453"/>
        </pc:sldMkLst>
        <pc:picChg chg="del">
          <ac:chgData name="Santiago Castiello" userId="4b34a9fd-d2d8-482f-8c49-3c2673b02d8a" providerId="ADAL" clId="{7A1412EB-BE04-4515-ADB8-498139DCFF61}" dt="2019-01-17T00:26:20.511" v="3987" actId="478"/>
          <ac:picMkLst>
            <pc:docMk/>
            <pc:sldMk cId="1882144534" sldId="453"/>
            <ac:picMk id="2" creationId="{00000000-0000-0000-0000-000000000000}"/>
          </ac:picMkLst>
        </pc:picChg>
        <pc:picChg chg="add">
          <ac:chgData name="Santiago Castiello" userId="4b34a9fd-d2d8-482f-8c49-3c2673b02d8a" providerId="ADAL" clId="{7A1412EB-BE04-4515-ADB8-498139DCFF61}" dt="2019-01-17T00:28:44.917" v="3990"/>
          <ac:picMkLst>
            <pc:docMk/>
            <pc:sldMk cId="1882144534" sldId="453"/>
            <ac:picMk id="3" creationId="{44275311-FD37-4A0D-BBB1-F25991A6900E}"/>
          </ac:picMkLst>
        </pc:picChg>
      </pc:sldChg>
      <pc:sldChg chg="addSp delSp modSp add ord">
        <pc:chgData name="Santiago Castiello" userId="4b34a9fd-d2d8-482f-8c49-3c2673b02d8a" providerId="ADAL" clId="{7A1412EB-BE04-4515-ADB8-498139DCFF61}" dt="2019-01-17T01:39:01.200" v="5076" actId="1076"/>
        <pc:sldMkLst>
          <pc:docMk/>
          <pc:sldMk cId="2600566459" sldId="454"/>
        </pc:sldMkLst>
        <pc:spChg chg="del">
          <ac:chgData name="Santiago Castiello" userId="4b34a9fd-d2d8-482f-8c49-3c2673b02d8a" providerId="ADAL" clId="{7A1412EB-BE04-4515-ADB8-498139DCFF61}" dt="2019-01-17T00:26:28.575" v="3989" actId="478"/>
          <ac:spMkLst>
            <pc:docMk/>
            <pc:sldMk cId="2600566459" sldId="454"/>
            <ac:spMk id="4" creationId="{00000000-0000-0000-0000-000000000000}"/>
          </ac:spMkLst>
        </pc:spChg>
        <pc:spChg chg="del">
          <ac:chgData name="Santiago Castiello" userId="4b34a9fd-d2d8-482f-8c49-3c2673b02d8a" providerId="ADAL" clId="{7A1412EB-BE04-4515-ADB8-498139DCFF61}" dt="2019-01-17T00:26:28.575" v="3989" actId="478"/>
          <ac:spMkLst>
            <pc:docMk/>
            <pc:sldMk cId="2600566459" sldId="454"/>
            <ac:spMk id="5" creationId="{00000000-0000-0000-0000-000000000000}"/>
          </ac:spMkLst>
        </pc:spChg>
        <pc:spChg chg="add">
          <ac:chgData name="Santiago Castiello" userId="4b34a9fd-d2d8-482f-8c49-3c2673b02d8a" providerId="ADAL" clId="{7A1412EB-BE04-4515-ADB8-498139DCFF61}" dt="2019-01-17T01:38:28.047" v="5055"/>
          <ac:spMkLst>
            <pc:docMk/>
            <pc:sldMk cId="2600566459" sldId="454"/>
            <ac:spMk id="6" creationId="{B39A3B81-EEAA-48C3-B7BF-3AB9B70DD96C}"/>
          </ac:spMkLst>
        </pc:spChg>
        <pc:spChg chg="add mod">
          <ac:chgData name="Santiago Castiello" userId="4b34a9fd-d2d8-482f-8c49-3c2673b02d8a" providerId="ADAL" clId="{7A1412EB-BE04-4515-ADB8-498139DCFF61}" dt="2019-01-17T01:39:01.200" v="5076" actId="1076"/>
          <ac:spMkLst>
            <pc:docMk/>
            <pc:sldMk cId="2600566459" sldId="454"/>
            <ac:spMk id="7" creationId="{3FBCB4A1-74FF-49AC-94C7-F75060383ECD}"/>
          </ac:spMkLst>
        </pc:spChg>
        <pc:picChg chg="del">
          <ac:chgData name="Santiago Castiello" userId="4b34a9fd-d2d8-482f-8c49-3c2673b02d8a" providerId="ADAL" clId="{7A1412EB-BE04-4515-ADB8-498139DCFF61}" dt="2019-01-17T00:26:26.889" v="3988" actId="478"/>
          <ac:picMkLst>
            <pc:docMk/>
            <pc:sldMk cId="2600566459" sldId="454"/>
            <ac:picMk id="3" creationId="{00000000-0000-0000-0000-000000000000}"/>
          </ac:picMkLst>
        </pc:picChg>
      </pc:sldChg>
      <pc:sldChg chg="addSp delSp modSp add del">
        <pc:chgData name="Santiago Castiello" userId="4b34a9fd-d2d8-482f-8c49-3c2673b02d8a" providerId="ADAL" clId="{7A1412EB-BE04-4515-ADB8-498139DCFF61}" dt="2019-01-16T22:37:33.166" v="2539" actId="2696"/>
        <pc:sldMkLst>
          <pc:docMk/>
          <pc:sldMk cId="3367755975" sldId="455"/>
        </pc:sldMkLst>
        <pc:spChg chg="del">
          <ac:chgData name="Santiago Castiello" userId="4b34a9fd-d2d8-482f-8c49-3c2673b02d8a" providerId="ADAL" clId="{7A1412EB-BE04-4515-ADB8-498139DCFF61}" dt="2019-01-16T19:43:02.462" v="217" actId="478"/>
          <ac:spMkLst>
            <pc:docMk/>
            <pc:sldMk cId="3367755975" sldId="455"/>
            <ac:spMk id="2" creationId="{3DFF484B-9D50-4C29-A63D-42E573A698EE}"/>
          </ac:spMkLst>
        </pc:spChg>
        <pc:spChg chg="add mod">
          <ac:chgData name="Santiago Castiello" userId="4b34a9fd-d2d8-482f-8c49-3c2673b02d8a" providerId="ADAL" clId="{7A1412EB-BE04-4515-ADB8-498139DCFF61}" dt="2019-01-16T20:22:34.976" v="655" actId="1076"/>
          <ac:spMkLst>
            <pc:docMk/>
            <pc:sldMk cId="3367755975" sldId="455"/>
            <ac:spMk id="3" creationId="{F13A97C3-D54A-41CC-A7A0-0E3EA2A2710D}"/>
          </ac:spMkLst>
        </pc:spChg>
        <pc:spChg chg="add mod">
          <ac:chgData name="Santiago Castiello" userId="4b34a9fd-d2d8-482f-8c49-3c2673b02d8a" providerId="ADAL" clId="{7A1412EB-BE04-4515-ADB8-498139DCFF61}" dt="2019-01-16T20:22:27.810" v="653" actId="1076"/>
          <ac:spMkLst>
            <pc:docMk/>
            <pc:sldMk cId="3367755975" sldId="455"/>
            <ac:spMk id="4" creationId="{F79AAEBA-A231-4A9C-8F4F-754133FD43BF}"/>
          </ac:spMkLst>
        </pc:spChg>
        <pc:spChg chg="add mod">
          <ac:chgData name="Santiago Castiello" userId="4b34a9fd-d2d8-482f-8c49-3c2673b02d8a" providerId="ADAL" clId="{7A1412EB-BE04-4515-ADB8-498139DCFF61}" dt="2019-01-16T20:22:58.386" v="666" actId="1076"/>
          <ac:spMkLst>
            <pc:docMk/>
            <pc:sldMk cId="3367755975" sldId="455"/>
            <ac:spMk id="5" creationId="{B1848935-3528-4826-8EFA-CF89ED84637D}"/>
          </ac:spMkLst>
        </pc:spChg>
        <pc:spChg chg="add mod">
          <ac:chgData name="Santiago Castiello" userId="4b34a9fd-d2d8-482f-8c49-3c2673b02d8a" providerId="ADAL" clId="{7A1412EB-BE04-4515-ADB8-498139DCFF61}" dt="2019-01-16T20:23:56.186" v="711" actId="1076"/>
          <ac:spMkLst>
            <pc:docMk/>
            <pc:sldMk cId="3367755975" sldId="455"/>
            <ac:spMk id="6" creationId="{B360C1D0-C35B-4751-AB26-2B4D581ACD48}"/>
          </ac:spMkLst>
        </pc:spChg>
      </pc:sldChg>
      <pc:sldChg chg="addSp delSp modSp add">
        <pc:chgData name="Santiago Castiello" userId="4b34a9fd-d2d8-482f-8c49-3c2673b02d8a" providerId="ADAL" clId="{7A1412EB-BE04-4515-ADB8-498139DCFF61}" dt="2019-01-16T22:52:48.961" v="3291"/>
        <pc:sldMkLst>
          <pc:docMk/>
          <pc:sldMk cId="2908882014" sldId="456"/>
        </pc:sldMkLst>
        <pc:spChg chg="add del mod">
          <ac:chgData name="Santiago Castiello" userId="4b34a9fd-d2d8-482f-8c49-3c2673b02d8a" providerId="ADAL" clId="{7A1412EB-BE04-4515-ADB8-498139DCFF61}" dt="2019-01-16T20:41:56.791" v="1237"/>
          <ac:spMkLst>
            <pc:docMk/>
            <pc:sldMk cId="2908882014" sldId="456"/>
            <ac:spMk id="2" creationId="{053DEC4E-5D76-43D4-8C8E-1BC185B7C6FD}"/>
          </ac:spMkLst>
        </pc:spChg>
        <pc:spChg chg="del">
          <ac:chgData name="Santiago Castiello" userId="4b34a9fd-d2d8-482f-8c49-3c2673b02d8a" providerId="ADAL" clId="{7A1412EB-BE04-4515-ADB8-498139DCFF61}" dt="2019-01-16T20:24:25.708" v="713" actId="478"/>
          <ac:spMkLst>
            <pc:docMk/>
            <pc:sldMk cId="2908882014" sldId="456"/>
            <ac:spMk id="3" creationId="{F13A97C3-D54A-41CC-A7A0-0E3EA2A2710D}"/>
          </ac:spMkLst>
        </pc:spChg>
        <pc:spChg chg="del">
          <ac:chgData name="Santiago Castiello" userId="4b34a9fd-d2d8-482f-8c49-3c2673b02d8a" providerId="ADAL" clId="{7A1412EB-BE04-4515-ADB8-498139DCFF61}" dt="2019-01-16T20:24:25.708" v="713" actId="478"/>
          <ac:spMkLst>
            <pc:docMk/>
            <pc:sldMk cId="2908882014" sldId="456"/>
            <ac:spMk id="4" creationId="{F79AAEBA-A231-4A9C-8F4F-754133FD43BF}"/>
          </ac:spMkLst>
        </pc:spChg>
        <pc:spChg chg="mod">
          <ac:chgData name="Santiago Castiello" userId="4b34a9fd-d2d8-482f-8c49-3c2673b02d8a" providerId="ADAL" clId="{7A1412EB-BE04-4515-ADB8-498139DCFF61}" dt="2019-01-16T22:04:20.274" v="1815" actId="1076"/>
          <ac:spMkLst>
            <pc:docMk/>
            <pc:sldMk cId="2908882014" sldId="456"/>
            <ac:spMk id="5" creationId="{B1848935-3528-4826-8EFA-CF89ED84637D}"/>
          </ac:spMkLst>
        </pc:spChg>
        <pc:spChg chg="add mod">
          <ac:chgData name="Santiago Castiello" userId="4b34a9fd-d2d8-482f-8c49-3c2673b02d8a" providerId="ADAL" clId="{7A1412EB-BE04-4515-ADB8-498139DCFF61}" dt="2019-01-16T21:50:38.152" v="1637" actId="114"/>
          <ac:spMkLst>
            <pc:docMk/>
            <pc:sldMk cId="2908882014" sldId="456"/>
            <ac:spMk id="6" creationId="{6944F46E-9CA5-40F3-B014-45F6F8FFD46B}"/>
          </ac:spMkLst>
        </pc:spChg>
        <pc:spChg chg="add">
          <ac:chgData name="Santiago Castiello" userId="4b34a9fd-d2d8-482f-8c49-3c2673b02d8a" providerId="ADAL" clId="{7A1412EB-BE04-4515-ADB8-498139DCFF61}" dt="2019-01-16T22:52:48.961" v="3291"/>
          <ac:spMkLst>
            <pc:docMk/>
            <pc:sldMk cId="2908882014" sldId="456"/>
            <ac:spMk id="7" creationId="{26DBE6EE-F070-47AD-8A0E-E4C2C71A1704}"/>
          </ac:spMkLst>
        </pc:spChg>
      </pc:sldChg>
      <pc:sldChg chg="add del">
        <pc:chgData name="Santiago Castiello" userId="4b34a9fd-d2d8-482f-8c49-3c2673b02d8a" providerId="ADAL" clId="{7A1412EB-BE04-4515-ADB8-498139DCFF61}" dt="2019-01-16T20:38:37.022" v="1137" actId="2696"/>
        <pc:sldMkLst>
          <pc:docMk/>
          <pc:sldMk cId="3093305672" sldId="457"/>
        </pc:sldMkLst>
      </pc:sldChg>
      <pc:sldChg chg="addSp delSp modSp add ord">
        <pc:chgData name="Santiago Castiello" userId="4b34a9fd-d2d8-482f-8c49-3c2673b02d8a" providerId="ADAL" clId="{7A1412EB-BE04-4515-ADB8-498139DCFF61}" dt="2019-01-16T22:52:46.307" v="3290" actId="404"/>
        <pc:sldMkLst>
          <pc:docMk/>
          <pc:sldMk cId="282060831" sldId="458"/>
        </pc:sldMkLst>
        <pc:spChg chg="mod">
          <ac:chgData name="Santiago Castiello" userId="4b34a9fd-d2d8-482f-8c49-3c2673b02d8a" providerId="ADAL" clId="{7A1412EB-BE04-4515-ADB8-498139DCFF61}" dt="2019-01-16T21:50:46.159" v="1639" actId="114"/>
          <ac:spMkLst>
            <pc:docMk/>
            <pc:sldMk cId="282060831" sldId="458"/>
            <ac:spMk id="2" creationId="{053DEC4E-5D76-43D4-8C8E-1BC185B7C6FD}"/>
          </ac:spMkLst>
        </pc:spChg>
        <pc:spChg chg="add del mod">
          <ac:chgData name="Santiago Castiello" userId="4b34a9fd-d2d8-482f-8c49-3c2673b02d8a" providerId="ADAL" clId="{7A1412EB-BE04-4515-ADB8-498139DCFF61}" dt="2019-01-16T20:41:52.576" v="1235"/>
          <ac:spMkLst>
            <pc:docMk/>
            <pc:sldMk cId="282060831" sldId="458"/>
            <ac:spMk id="4" creationId="{B8F1953C-781A-420F-9DFB-9B126ABBF1BA}"/>
          </ac:spMkLst>
        </pc:spChg>
        <pc:spChg chg="mod">
          <ac:chgData name="Santiago Castiello" userId="4b34a9fd-d2d8-482f-8c49-3c2673b02d8a" providerId="ADAL" clId="{7A1412EB-BE04-4515-ADB8-498139DCFF61}" dt="2019-01-16T22:04:12.998" v="1814" actId="1076"/>
          <ac:spMkLst>
            <pc:docMk/>
            <pc:sldMk cId="282060831" sldId="458"/>
            <ac:spMk id="5" creationId="{B1848935-3528-4826-8EFA-CF89ED84637D}"/>
          </ac:spMkLst>
        </pc:spChg>
        <pc:spChg chg="add mod">
          <ac:chgData name="Santiago Castiello" userId="4b34a9fd-d2d8-482f-8c49-3c2673b02d8a" providerId="ADAL" clId="{7A1412EB-BE04-4515-ADB8-498139DCFF61}" dt="2019-01-16T22:52:46.307" v="3290" actId="404"/>
          <ac:spMkLst>
            <pc:docMk/>
            <pc:sldMk cId="282060831" sldId="458"/>
            <ac:spMk id="10" creationId="{922A1C32-3FC9-48A0-A28F-517DD63D2050}"/>
          </ac:spMkLst>
        </pc:spChg>
        <pc:cxnChg chg="add mod">
          <ac:chgData name="Santiago Castiello" userId="4b34a9fd-d2d8-482f-8c49-3c2673b02d8a" providerId="ADAL" clId="{7A1412EB-BE04-4515-ADB8-498139DCFF61}" dt="2019-01-16T22:06:21.559" v="1860" actId="692"/>
          <ac:cxnSpMkLst>
            <pc:docMk/>
            <pc:sldMk cId="282060831" sldId="458"/>
            <ac:cxnSpMk id="6" creationId="{CADF49FF-14E1-4CCA-A390-CEC1B23305D2}"/>
          </ac:cxnSpMkLst>
        </pc:cxnChg>
        <pc:cxnChg chg="add mod">
          <ac:chgData name="Santiago Castiello" userId="4b34a9fd-d2d8-482f-8c49-3c2673b02d8a" providerId="ADAL" clId="{7A1412EB-BE04-4515-ADB8-498139DCFF61}" dt="2019-01-16T22:06:33.187" v="1863" actId="14100"/>
          <ac:cxnSpMkLst>
            <pc:docMk/>
            <pc:sldMk cId="282060831" sldId="458"/>
            <ac:cxnSpMk id="7" creationId="{15CBA16C-ED6D-41D1-B118-1D478EF4F9E0}"/>
          </ac:cxnSpMkLst>
        </pc:cxnChg>
      </pc:sldChg>
      <pc:sldChg chg="addSp delSp modSp add">
        <pc:chgData name="Santiago Castiello" userId="4b34a9fd-d2d8-482f-8c49-3c2673b02d8a" providerId="ADAL" clId="{7A1412EB-BE04-4515-ADB8-498139DCFF61}" dt="2019-01-16T22:52:56.280" v="3298"/>
        <pc:sldMkLst>
          <pc:docMk/>
          <pc:sldMk cId="3490582441" sldId="459"/>
        </pc:sldMkLst>
        <pc:spChg chg="del mod">
          <ac:chgData name="Santiago Castiello" userId="4b34a9fd-d2d8-482f-8c49-3c2673b02d8a" providerId="ADAL" clId="{7A1412EB-BE04-4515-ADB8-498139DCFF61}" dt="2019-01-16T20:41:45.144" v="1232"/>
          <ac:spMkLst>
            <pc:docMk/>
            <pc:sldMk cId="3490582441" sldId="459"/>
            <ac:spMk id="2" creationId="{053DEC4E-5D76-43D4-8C8E-1BC185B7C6FD}"/>
          </ac:spMkLst>
        </pc:spChg>
        <pc:spChg chg="add mod">
          <ac:chgData name="Santiago Castiello" userId="4b34a9fd-d2d8-482f-8c49-3c2673b02d8a" providerId="ADAL" clId="{7A1412EB-BE04-4515-ADB8-498139DCFF61}" dt="2019-01-16T21:50:33.744" v="1636" actId="114"/>
          <ac:spMkLst>
            <pc:docMk/>
            <pc:sldMk cId="3490582441" sldId="459"/>
            <ac:spMk id="4" creationId="{EBE80FA3-3FD2-4F66-A266-D47611232BB0}"/>
          </ac:spMkLst>
        </pc:spChg>
        <pc:spChg chg="mod">
          <ac:chgData name="Santiago Castiello" userId="4b34a9fd-d2d8-482f-8c49-3c2673b02d8a" providerId="ADAL" clId="{7A1412EB-BE04-4515-ADB8-498139DCFF61}" dt="2019-01-16T22:04:46.027" v="1820" actId="1037"/>
          <ac:spMkLst>
            <pc:docMk/>
            <pc:sldMk cId="3490582441" sldId="459"/>
            <ac:spMk id="5" creationId="{B1848935-3528-4826-8EFA-CF89ED84637D}"/>
          </ac:spMkLst>
        </pc:spChg>
        <pc:spChg chg="add del mod">
          <ac:chgData name="Santiago Castiello" userId="4b34a9fd-d2d8-482f-8c49-3c2673b02d8a" providerId="ADAL" clId="{7A1412EB-BE04-4515-ADB8-498139DCFF61}" dt="2019-01-16T20:42:07.677" v="1241"/>
          <ac:spMkLst>
            <pc:docMk/>
            <pc:sldMk cId="3490582441" sldId="459"/>
            <ac:spMk id="6" creationId="{1AD37390-C8FB-48D3-973E-84CF356FA315}"/>
          </ac:spMkLst>
        </pc:spChg>
        <pc:spChg chg="add del mod">
          <ac:chgData name="Santiago Castiello" userId="4b34a9fd-d2d8-482f-8c49-3c2673b02d8a" providerId="ADAL" clId="{7A1412EB-BE04-4515-ADB8-498139DCFF61}" dt="2019-01-16T22:04:57.156" v="1825"/>
          <ac:spMkLst>
            <pc:docMk/>
            <pc:sldMk cId="3490582441" sldId="459"/>
            <ac:spMk id="7" creationId="{6BE26382-A484-4730-871B-BC9DFA352126}"/>
          </ac:spMkLst>
        </pc:spChg>
        <pc:spChg chg="add del mod">
          <ac:chgData name="Santiago Castiello" userId="4b34a9fd-d2d8-482f-8c49-3c2673b02d8a" providerId="ADAL" clId="{7A1412EB-BE04-4515-ADB8-498139DCFF61}" dt="2019-01-16T22:52:55.672" v="3297"/>
          <ac:spMkLst>
            <pc:docMk/>
            <pc:sldMk cId="3490582441" sldId="459"/>
            <ac:spMk id="8" creationId="{5D820806-8C7E-43FC-9C5A-49B74E144008}"/>
          </ac:spMkLst>
        </pc:spChg>
        <pc:spChg chg="add">
          <ac:chgData name="Santiago Castiello" userId="4b34a9fd-d2d8-482f-8c49-3c2673b02d8a" providerId="ADAL" clId="{7A1412EB-BE04-4515-ADB8-498139DCFF61}" dt="2019-01-16T22:52:56.280" v="3298"/>
          <ac:spMkLst>
            <pc:docMk/>
            <pc:sldMk cId="3490582441" sldId="459"/>
            <ac:spMk id="9" creationId="{1AA687E5-7799-4330-8D94-704F0C560C2D}"/>
          </ac:spMkLst>
        </pc:spChg>
      </pc:sldChg>
      <pc:sldChg chg="addSp delSp modSp add">
        <pc:chgData name="Santiago Castiello" userId="4b34a9fd-d2d8-482f-8c49-3c2673b02d8a" providerId="ADAL" clId="{7A1412EB-BE04-4515-ADB8-498139DCFF61}" dt="2019-01-16T22:53:14.295" v="3304"/>
        <pc:sldMkLst>
          <pc:docMk/>
          <pc:sldMk cId="4235343341" sldId="460"/>
        </pc:sldMkLst>
        <pc:spChg chg="add del mod">
          <ac:chgData name="Santiago Castiello" userId="4b34a9fd-d2d8-482f-8c49-3c2673b02d8a" providerId="ADAL" clId="{7A1412EB-BE04-4515-ADB8-498139DCFF61}" dt="2019-01-16T22:20:54.804" v="2049" actId="478"/>
          <ac:spMkLst>
            <pc:docMk/>
            <pc:sldMk cId="4235343341" sldId="460"/>
            <ac:spMk id="2" creationId="{80F03601-2C13-4303-9E0D-51DF90938760}"/>
          </ac:spMkLst>
        </pc:spChg>
        <pc:spChg chg="del">
          <ac:chgData name="Santiago Castiello" userId="4b34a9fd-d2d8-482f-8c49-3c2673b02d8a" providerId="ADAL" clId="{7A1412EB-BE04-4515-ADB8-498139DCFF61}" dt="2019-01-16T21:39:42.040" v="1628" actId="478"/>
          <ac:spMkLst>
            <pc:docMk/>
            <pc:sldMk cId="4235343341" sldId="460"/>
            <ac:spMk id="3" creationId="{F13A97C3-D54A-41CC-A7A0-0E3EA2A2710D}"/>
          </ac:spMkLst>
        </pc:spChg>
        <pc:spChg chg="del">
          <ac:chgData name="Santiago Castiello" userId="4b34a9fd-d2d8-482f-8c49-3c2673b02d8a" providerId="ADAL" clId="{7A1412EB-BE04-4515-ADB8-498139DCFF61}" dt="2019-01-16T21:39:49.374" v="1630" actId="478"/>
          <ac:spMkLst>
            <pc:docMk/>
            <pc:sldMk cId="4235343341" sldId="460"/>
            <ac:spMk id="4" creationId="{F79AAEBA-A231-4A9C-8F4F-754133FD43BF}"/>
          </ac:spMkLst>
        </pc:spChg>
        <pc:spChg chg="del">
          <ac:chgData name="Santiago Castiello" userId="4b34a9fd-d2d8-482f-8c49-3c2673b02d8a" providerId="ADAL" clId="{7A1412EB-BE04-4515-ADB8-498139DCFF61}" dt="2019-01-16T21:39:42.040" v="1628" actId="478"/>
          <ac:spMkLst>
            <pc:docMk/>
            <pc:sldMk cId="4235343341" sldId="460"/>
            <ac:spMk id="5" creationId="{B1848935-3528-4826-8EFA-CF89ED84637D}"/>
          </ac:spMkLst>
        </pc:spChg>
        <pc:spChg chg="add del mod">
          <ac:chgData name="Santiago Castiello" userId="4b34a9fd-d2d8-482f-8c49-3c2673b02d8a" providerId="ADAL" clId="{7A1412EB-BE04-4515-ADB8-498139DCFF61}" dt="2019-01-16T22:29:08.850" v="2451" actId="478"/>
          <ac:spMkLst>
            <pc:docMk/>
            <pc:sldMk cId="4235343341" sldId="460"/>
            <ac:spMk id="8" creationId="{1A3511F1-4AA6-40B2-A261-3A5DE16AA3BE}"/>
          </ac:spMkLst>
        </pc:spChg>
        <pc:spChg chg="add del mod">
          <ac:chgData name="Santiago Castiello" userId="4b34a9fd-d2d8-482f-8c49-3c2673b02d8a" providerId="ADAL" clId="{7A1412EB-BE04-4515-ADB8-498139DCFF61}" dt="2019-01-16T22:34:10.224" v="2507" actId="478"/>
          <ac:spMkLst>
            <pc:docMk/>
            <pc:sldMk cId="4235343341" sldId="460"/>
            <ac:spMk id="9" creationId="{6F8C0EFF-9420-4B0C-B4B0-2195E4B3CA04}"/>
          </ac:spMkLst>
        </pc:spChg>
        <pc:spChg chg="add mod">
          <ac:chgData name="Santiago Castiello" userId="4b34a9fd-d2d8-482f-8c49-3c2673b02d8a" providerId="ADAL" clId="{7A1412EB-BE04-4515-ADB8-498139DCFF61}" dt="2019-01-16T22:35:47.181" v="2528" actId="1076"/>
          <ac:spMkLst>
            <pc:docMk/>
            <pc:sldMk cId="4235343341" sldId="460"/>
            <ac:spMk id="10" creationId="{1BF73C5B-3FE0-47E9-855C-7461EF1B51DC}"/>
          </ac:spMkLst>
        </pc:spChg>
        <pc:spChg chg="add">
          <ac:chgData name="Santiago Castiello" userId="4b34a9fd-d2d8-482f-8c49-3c2673b02d8a" providerId="ADAL" clId="{7A1412EB-BE04-4515-ADB8-498139DCFF61}" dt="2019-01-16T22:53:14.295" v="3304"/>
          <ac:spMkLst>
            <pc:docMk/>
            <pc:sldMk cId="4235343341" sldId="460"/>
            <ac:spMk id="11" creationId="{0132E541-33A9-4306-9B77-534FA94D842C}"/>
          </ac:spMkLst>
        </pc:spChg>
        <pc:graphicFrameChg chg="add del mod modGraphic">
          <ac:chgData name="Santiago Castiello" userId="4b34a9fd-d2d8-482f-8c49-3c2673b02d8a" providerId="ADAL" clId="{7A1412EB-BE04-4515-ADB8-498139DCFF61}" dt="2019-01-16T22:24:08.335" v="2166" actId="478"/>
          <ac:graphicFrameMkLst>
            <pc:docMk/>
            <pc:sldMk cId="4235343341" sldId="460"/>
            <ac:graphicFrameMk id="6" creationId="{491ECE71-CCFC-4108-9FE8-70F3CB6627DE}"/>
          </ac:graphicFrameMkLst>
        </pc:graphicFrameChg>
        <pc:graphicFrameChg chg="mod modGraphic">
          <ac:chgData name="Santiago Castiello" userId="4b34a9fd-d2d8-482f-8c49-3c2673b02d8a" providerId="ADAL" clId="{7A1412EB-BE04-4515-ADB8-498139DCFF61}" dt="2019-01-16T22:37:07.808" v="2535" actId="1076"/>
          <ac:graphicFrameMkLst>
            <pc:docMk/>
            <pc:sldMk cId="4235343341" sldId="460"/>
            <ac:graphicFrameMk id="7" creationId="{9A59DD70-9D7A-4AE5-9D8E-49B33C8DFB27}"/>
          </ac:graphicFrameMkLst>
        </pc:graphicFrameChg>
      </pc:sldChg>
      <pc:sldChg chg="addSp delSp modSp add del">
        <pc:chgData name="Santiago Castiello" userId="4b34a9fd-d2d8-482f-8c49-3c2673b02d8a" providerId="ADAL" clId="{7A1412EB-BE04-4515-ADB8-498139DCFF61}" dt="2019-01-16T20:48:52.560" v="1335" actId="2696"/>
        <pc:sldMkLst>
          <pc:docMk/>
          <pc:sldMk cId="2062827385" sldId="461"/>
        </pc:sldMkLst>
        <pc:spChg chg="del">
          <ac:chgData name="Santiago Castiello" userId="4b34a9fd-d2d8-482f-8c49-3c2673b02d8a" providerId="ADAL" clId="{7A1412EB-BE04-4515-ADB8-498139DCFF61}" dt="2019-01-16T20:42:19.980" v="1243" actId="478"/>
          <ac:spMkLst>
            <pc:docMk/>
            <pc:sldMk cId="2062827385" sldId="461"/>
            <ac:spMk id="2" creationId="{053DEC4E-5D76-43D4-8C8E-1BC185B7C6FD}"/>
          </ac:spMkLst>
        </pc:spChg>
        <pc:spChg chg="add mod">
          <ac:chgData name="Santiago Castiello" userId="4b34a9fd-d2d8-482f-8c49-3c2673b02d8a" providerId="ADAL" clId="{7A1412EB-BE04-4515-ADB8-498139DCFF61}" dt="2019-01-16T20:43:05.151" v="1249"/>
          <ac:spMkLst>
            <pc:docMk/>
            <pc:sldMk cId="2062827385" sldId="461"/>
            <ac:spMk id="4" creationId="{C09CA788-9893-4EC7-870A-958A59386681}"/>
          </ac:spMkLst>
        </pc:spChg>
        <pc:spChg chg="mod">
          <ac:chgData name="Santiago Castiello" userId="4b34a9fd-d2d8-482f-8c49-3c2673b02d8a" providerId="ADAL" clId="{7A1412EB-BE04-4515-ADB8-498139DCFF61}" dt="2019-01-16T20:40:51.284" v="1205" actId="12"/>
          <ac:spMkLst>
            <pc:docMk/>
            <pc:sldMk cId="2062827385" sldId="461"/>
            <ac:spMk id="5" creationId="{B1848935-3528-4826-8EFA-CF89ED84637D}"/>
          </ac:spMkLst>
        </pc:spChg>
        <pc:picChg chg="add mod">
          <ac:chgData name="Santiago Castiello" userId="4b34a9fd-d2d8-482f-8c49-3c2673b02d8a" providerId="ADAL" clId="{7A1412EB-BE04-4515-ADB8-498139DCFF61}" dt="2019-01-16T20:48:25.664" v="1287" actId="1076"/>
          <ac:picMkLst>
            <pc:docMk/>
            <pc:sldMk cId="2062827385" sldId="461"/>
            <ac:picMk id="6" creationId="{4B885158-95F3-4B2B-A217-75A9724F1FBA}"/>
          </ac:picMkLst>
        </pc:picChg>
      </pc:sldChg>
      <pc:sldChg chg="addSp delSp modSp add">
        <pc:chgData name="Santiago Castiello" userId="4b34a9fd-d2d8-482f-8c49-3c2673b02d8a" providerId="ADAL" clId="{7A1412EB-BE04-4515-ADB8-498139DCFF61}" dt="2019-01-16T22:53:02.782" v="3299"/>
        <pc:sldMkLst>
          <pc:docMk/>
          <pc:sldMk cId="3262771625" sldId="462"/>
        </pc:sldMkLst>
        <pc:spChg chg="add del mod">
          <ac:chgData name="Santiago Castiello" userId="4b34a9fd-d2d8-482f-8c49-3c2673b02d8a" providerId="ADAL" clId="{7A1412EB-BE04-4515-ADB8-498139DCFF61}" dt="2019-01-16T20:52:42.089" v="1472" actId="478"/>
          <ac:spMkLst>
            <pc:docMk/>
            <pc:sldMk cId="3262771625" sldId="462"/>
            <ac:spMk id="4" creationId="{C09CA788-9893-4EC7-870A-958A59386681}"/>
          </ac:spMkLst>
        </pc:spChg>
        <pc:spChg chg="del">
          <ac:chgData name="Santiago Castiello" userId="4b34a9fd-d2d8-482f-8c49-3c2673b02d8a" providerId="ADAL" clId="{7A1412EB-BE04-4515-ADB8-498139DCFF61}" dt="2019-01-16T20:53:25.729" v="1486" actId="478"/>
          <ac:spMkLst>
            <pc:docMk/>
            <pc:sldMk cId="3262771625" sldId="462"/>
            <ac:spMk id="5" creationId="{B1848935-3528-4826-8EFA-CF89ED84637D}"/>
          </ac:spMkLst>
        </pc:spChg>
        <pc:spChg chg="add mod">
          <ac:chgData name="Santiago Castiello" userId="4b34a9fd-d2d8-482f-8c49-3c2673b02d8a" providerId="ADAL" clId="{7A1412EB-BE04-4515-ADB8-498139DCFF61}" dt="2019-01-16T21:50:27.060" v="1635" actId="114"/>
          <ac:spMkLst>
            <pc:docMk/>
            <pc:sldMk cId="3262771625" sldId="462"/>
            <ac:spMk id="10" creationId="{560B95A1-2D32-4335-8925-925822784B9D}"/>
          </ac:spMkLst>
        </pc:spChg>
        <pc:spChg chg="add del">
          <ac:chgData name="Santiago Castiello" userId="4b34a9fd-d2d8-482f-8c49-3c2673b02d8a" providerId="ADAL" clId="{7A1412EB-BE04-4515-ADB8-498139DCFF61}" dt="2019-01-16T20:52:50.125" v="1474" actId="478"/>
          <ac:spMkLst>
            <pc:docMk/>
            <pc:sldMk cId="3262771625" sldId="462"/>
            <ac:spMk id="11" creationId="{8D4A0BD6-D4DD-4969-B1AA-0C86A5F6634A}"/>
          </ac:spMkLst>
        </pc:spChg>
        <pc:spChg chg="add">
          <ac:chgData name="Santiago Castiello" userId="4b34a9fd-d2d8-482f-8c49-3c2673b02d8a" providerId="ADAL" clId="{7A1412EB-BE04-4515-ADB8-498139DCFF61}" dt="2019-01-16T20:52:50.451" v="1475"/>
          <ac:spMkLst>
            <pc:docMk/>
            <pc:sldMk cId="3262771625" sldId="462"/>
            <ac:spMk id="12" creationId="{C175A6E8-8EE7-4581-AAAE-88972BFEEEA7}"/>
          </ac:spMkLst>
        </pc:spChg>
        <pc:spChg chg="add del mod">
          <ac:chgData name="Santiago Castiello" userId="4b34a9fd-d2d8-482f-8c49-3c2673b02d8a" providerId="ADAL" clId="{7A1412EB-BE04-4515-ADB8-498139DCFF61}" dt="2019-01-16T20:54:28.363" v="1506" actId="478"/>
          <ac:spMkLst>
            <pc:docMk/>
            <pc:sldMk cId="3262771625" sldId="462"/>
            <ac:spMk id="13" creationId="{AE183D32-C006-401D-B633-17CE14B89E4D}"/>
          </ac:spMkLst>
        </pc:spChg>
        <pc:spChg chg="add del mod">
          <ac:chgData name="Santiago Castiello" userId="4b34a9fd-d2d8-482f-8c49-3c2673b02d8a" providerId="ADAL" clId="{7A1412EB-BE04-4515-ADB8-498139DCFF61}" dt="2019-01-16T22:04:52.598" v="1822"/>
          <ac:spMkLst>
            <pc:docMk/>
            <pc:sldMk cId="3262771625" sldId="462"/>
            <ac:spMk id="14" creationId="{28F0B183-BAF8-42B8-9C29-30F1917D1FD8}"/>
          </ac:spMkLst>
        </pc:spChg>
        <pc:spChg chg="add">
          <ac:chgData name="Santiago Castiello" userId="4b34a9fd-d2d8-482f-8c49-3c2673b02d8a" providerId="ADAL" clId="{7A1412EB-BE04-4515-ADB8-498139DCFF61}" dt="2019-01-16T22:04:58.516" v="1826"/>
          <ac:spMkLst>
            <pc:docMk/>
            <pc:sldMk cId="3262771625" sldId="462"/>
            <ac:spMk id="15" creationId="{7AA1BB1C-6559-46C0-A192-72B260D02726}"/>
          </ac:spMkLst>
        </pc:spChg>
        <pc:spChg chg="add">
          <ac:chgData name="Santiago Castiello" userId="4b34a9fd-d2d8-482f-8c49-3c2673b02d8a" providerId="ADAL" clId="{7A1412EB-BE04-4515-ADB8-498139DCFF61}" dt="2019-01-16T22:53:02.782" v="3299"/>
          <ac:spMkLst>
            <pc:docMk/>
            <pc:sldMk cId="3262771625" sldId="462"/>
            <ac:spMk id="16" creationId="{AFA099E5-316F-4FAF-BC9D-C6FB0555EFC9}"/>
          </ac:spMkLst>
        </pc:spChg>
        <pc:picChg chg="del mod">
          <ac:chgData name="Santiago Castiello" userId="4b34a9fd-d2d8-482f-8c49-3c2673b02d8a" providerId="ADAL" clId="{7A1412EB-BE04-4515-ADB8-498139DCFF61}" dt="2019-01-16T20:49:34.884" v="1360"/>
          <ac:picMkLst>
            <pc:docMk/>
            <pc:sldMk cId="3262771625" sldId="462"/>
            <ac:picMk id="6" creationId="{4B885158-95F3-4B2B-A217-75A9724F1FBA}"/>
          </ac:picMkLst>
        </pc:picChg>
        <pc:picChg chg="add del">
          <ac:chgData name="Santiago Castiello" userId="4b34a9fd-d2d8-482f-8c49-3c2673b02d8a" providerId="ADAL" clId="{7A1412EB-BE04-4515-ADB8-498139DCFF61}" dt="2019-01-16T20:49:40.649" v="1363" actId="478"/>
          <ac:picMkLst>
            <pc:docMk/>
            <pc:sldMk cId="3262771625" sldId="462"/>
            <ac:picMk id="7" creationId="{2168AA2C-4D52-474C-BBDD-080AF359625A}"/>
          </ac:picMkLst>
        </pc:picChg>
        <pc:picChg chg="add mod">
          <ac:chgData name="Santiago Castiello" userId="4b34a9fd-d2d8-482f-8c49-3c2673b02d8a" providerId="ADAL" clId="{7A1412EB-BE04-4515-ADB8-498139DCFF61}" dt="2019-01-16T20:49:39.202" v="1362" actId="1076"/>
          <ac:picMkLst>
            <pc:docMk/>
            <pc:sldMk cId="3262771625" sldId="462"/>
            <ac:picMk id="8" creationId="{51F78CFA-26E9-4B93-A1E7-C0BE3CFB52BD}"/>
          </ac:picMkLst>
        </pc:picChg>
        <pc:picChg chg="add mod">
          <ac:chgData name="Santiago Castiello" userId="4b34a9fd-d2d8-482f-8c49-3c2673b02d8a" providerId="ADAL" clId="{7A1412EB-BE04-4515-ADB8-498139DCFF61}" dt="2019-01-16T20:51:57.401" v="1434" actId="1076"/>
          <ac:picMkLst>
            <pc:docMk/>
            <pc:sldMk cId="3262771625" sldId="462"/>
            <ac:picMk id="9" creationId="{64DFBEDA-F209-4501-A649-8B5D0B75E227}"/>
          </ac:picMkLst>
        </pc:picChg>
      </pc:sldChg>
      <pc:sldChg chg="addSp delSp modSp add">
        <pc:chgData name="Santiago Castiello" userId="4b34a9fd-d2d8-482f-8c49-3c2673b02d8a" providerId="ADAL" clId="{7A1412EB-BE04-4515-ADB8-498139DCFF61}" dt="2019-01-16T22:53:04.859" v="3300"/>
        <pc:sldMkLst>
          <pc:docMk/>
          <pc:sldMk cId="1539331729" sldId="463"/>
        </pc:sldMkLst>
        <pc:spChg chg="add mod">
          <ac:chgData name="Santiago Castiello" userId="4b34a9fd-d2d8-482f-8c49-3c2673b02d8a" providerId="ADAL" clId="{7A1412EB-BE04-4515-ADB8-498139DCFF61}" dt="2019-01-16T20:52:36.017" v="1471" actId="20577"/>
          <ac:spMkLst>
            <pc:docMk/>
            <pc:sldMk cId="1539331729" sldId="463"/>
            <ac:spMk id="2" creationId="{6060F6A3-4D5F-4FDB-8A07-E953B6B5EBDB}"/>
          </ac:spMkLst>
        </pc:spChg>
        <pc:spChg chg="del mod">
          <ac:chgData name="Santiago Castiello" userId="4b34a9fd-d2d8-482f-8c49-3c2673b02d8a" providerId="ADAL" clId="{7A1412EB-BE04-4515-ADB8-498139DCFF61}" dt="2019-01-16T22:02:29.296" v="1789" actId="478"/>
          <ac:spMkLst>
            <pc:docMk/>
            <pc:sldMk cId="1539331729" sldId="463"/>
            <ac:spMk id="4" creationId="{C09CA788-9893-4EC7-870A-958A59386681}"/>
          </ac:spMkLst>
        </pc:spChg>
        <pc:spChg chg="del mod">
          <ac:chgData name="Santiago Castiello" userId="4b34a9fd-d2d8-482f-8c49-3c2673b02d8a" providerId="ADAL" clId="{7A1412EB-BE04-4515-ADB8-498139DCFF61}" dt="2019-01-16T20:54:16.720" v="1503" actId="478"/>
          <ac:spMkLst>
            <pc:docMk/>
            <pc:sldMk cId="1539331729" sldId="463"/>
            <ac:spMk id="5" creationId="{B1848935-3528-4826-8EFA-CF89ED84637D}"/>
          </ac:spMkLst>
        </pc:spChg>
        <pc:spChg chg="add del mod">
          <ac:chgData name="Santiago Castiello" userId="4b34a9fd-d2d8-482f-8c49-3c2673b02d8a" providerId="ADAL" clId="{7A1412EB-BE04-4515-ADB8-498139DCFF61}" dt="2019-01-16T22:05:04.063" v="1827" actId="478"/>
          <ac:spMkLst>
            <pc:docMk/>
            <pc:sldMk cId="1539331729" sldId="463"/>
            <ac:spMk id="8" creationId="{458F4287-190D-4027-81B8-030DCCFD3F2D}"/>
          </ac:spMkLst>
        </pc:spChg>
        <pc:spChg chg="add del mod">
          <ac:chgData name="Santiago Castiello" userId="4b34a9fd-d2d8-482f-8c49-3c2673b02d8a" providerId="ADAL" clId="{7A1412EB-BE04-4515-ADB8-498139DCFF61}" dt="2019-01-16T21:30:52.629" v="1607"/>
          <ac:spMkLst>
            <pc:docMk/>
            <pc:sldMk cId="1539331729" sldId="463"/>
            <ac:spMk id="9" creationId="{8464F5A6-15F3-491C-88AD-CED60C06B481}"/>
          </ac:spMkLst>
        </pc:spChg>
        <pc:spChg chg="add">
          <ac:chgData name="Santiago Castiello" userId="4b34a9fd-d2d8-482f-8c49-3c2673b02d8a" providerId="ADAL" clId="{7A1412EB-BE04-4515-ADB8-498139DCFF61}" dt="2019-01-16T22:02:29.559" v="1790"/>
          <ac:spMkLst>
            <pc:docMk/>
            <pc:sldMk cId="1539331729" sldId="463"/>
            <ac:spMk id="10" creationId="{38162183-CA8B-4BD6-ACDA-04EE0A27CA21}"/>
          </ac:spMkLst>
        </pc:spChg>
        <pc:spChg chg="add">
          <ac:chgData name="Santiago Castiello" userId="4b34a9fd-d2d8-482f-8c49-3c2673b02d8a" providerId="ADAL" clId="{7A1412EB-BE04-4515-ADB8-498139DCFF61}" dt="2019-01-16T22:05:04.344" v="1828"/>
          <ac:spMkLst>
            <pc:docMk/>
            <pc:sldMk cId="1539331729" sldId="463"/>
            <ac:spMk id="11" creationId="{35C1165F-40C0-4B05-9256-2978D79B488E}"/>
          </ac:spMkLst>
        </pc:spChg>
        <pc:spChg chg="add">
          <ac:chgData name="Santiago Castiello" userId="4b34a9fd-d2d8-482f-8c49-3c2673b02d8a" providerId="ADAL" clId="{7A1412EB-BE04-4515-ADB8-498139DCFF61}" dt="2019-01-16T22:53:04.859" v="3300"/>
          <ac:spMkLst>
            <pc:docMk/>
            <pc:sldMk cId="1539331729" sldId="463"/>
            <ac:spMk id="12" creationId="{90E4A498-C16F-45A7-BB08-559BE5E03735}"/>
          </ac:spMkLst>
        </pc:spChg>
        <pc:picChg chg="add mod">
          <ac:chgData name="Santiago Castiello" userId="4b34a9fd-d2d8-482f-8c49-3c2673b02d8a" providerId="ADAL" clId="{7A1412EB-BE04-4515-ADB8-498139DCFF61}" dt="2019-01-16T20:51:47.744" v="1430" actId="1076"/>
          <ac:picMkLst>
            <pc:docMk/>
            <pc:sldMk cId="1539331729" sldId="463"/>
            <ac:picMk id="3" creationId="{119F0CC1-2095-47DB-801A-9BB81F436780}"/>
          </ac:picMkLst>
        </pc:picChg>
        <pc:picChg chg="del">
          <ac:chgData name="Santiago Castiello" userId="4b34a9fd-d2d8-482f-8c49-3c2673b02d8a" providerId="ADAL" clId="{7A1412EB-BE04-4515-ADB8-498139DCFF61}" dt="2019-01-16T20:48:58.553" v="1338" actId="478"/>
          <ac:picMkLst>
            <pc:docMk/>
            <pc:sldMk cId="1539331729" sldId="463"/>
            <ac:picMk id="6" creationId="{4B885158-95F3-4B2B-A217-75A9724F1FBA}"/>
          </ac:picMkLst>
        </pc:picChg>
        <pc:picChg chg="add mod">
          <ac:chgData name="Santiago Castiello" userId="4b34a9fd-d2d8-482f-8c49-3c2673b02d8a" providerId="ADAL" clId="{7A1412EB-BE04-4515-ADB8-498139DCFF61}" dt="2019-01-16T20:51:50.143" v="1431" actId="1076"/>
          <ac:picMkLst>
            <pc:docMk/>
            <pc:sldMk cId="1539331729" sldId="463"/>
            <ac:picMk id="7" creationId="{01DEC603-8BC4-4BBA-9EB3-471EB1EDC826}"/>
          </ac:picMkLst>
        </pc:picChg>
      </pc:sldChg>
      <pc:sldChg chg="addSp delSp modSp add">
        <pc:chgData name="Santiago Castiello" userId="4b34a9fd-d2d8-482f-8c49-3c2673b02d8a" providerId="ADAL" clId="{7A1412EB-BE04-4515-ADB8-498139DCFF61}" dt="2019-01-16T22:53:07.996" v="3301"/>
        <pc:sldMkLst>
          <pc:docMk/>
          <pc:sldMk cId="67157533" sldId="464"/>
        </pc:sldMkLst>
        <pc:spChg chg="add mod">
          <ac:chgData name="Santiago Castiello" userId="4b34a9fd-d2d8-482f-8c49-3c2673b02d8a" providerId="ADAL" clId="{7A1412EB-BE04-4515-ADB8-498139DCFF61}" dt="2019-01-16T21:55:29.776" v="1742" actId="1076"/>
          <ac:spMkLst>
            <pc:docMk/>
            <pc:sldMk cId="67157533" sldId="464"/>
            <ac:spMk id="3" creationId="{706E8321-3FB3-4FC7-8804-EE5C4999866B}"/>
          </ac:spMkLst>
        </pc:spChg>
        <pc:spChg chg="del mod">
          <ac:chgData name="Santiago Castiello" userId="4b34a9fd-d2d8-482f-8c49-3c2673b02d8a" providerId="ADAL" clId="{7A1412EB-BE04-4515-ADB8-498139DCFF61}" dt="2019-01-16T21:30:47.306" v="1604"/>
          <ac:spMkLst>
            <pc:docMk/>
            <pc:sldMk cId="67157533" sldId="464"/>
            <ac:spMk id="4" creationId="{EBE80FA3-3FD2-4F66-A266-D47611232BB0}"/>
          </ac:spMkLst>
        </pc:spChg>
        <pc:spChg chg="del mod">
          <ac:chgData name="Santiago Castiello" userId="4b34a9fd-d2d8-482f-8c49-3c2673b02d8a" providerId="ADAL" clId="{7A1412EB-BE04-4515-ADB8-498139DCFF61}" dt="2019-01-16T22:05:17.840" v="1830"/>
          <ac:spMkLst>
            <pc:docMk/>
            <pc:sldMk cId="67157533" sldId="464"/>
            <ac:spMk id="5" creationId="{B1848935-3528-4826-8EFA-CF89ED84637D}"/>
          </ac:spMkLst>
        </pc:spChg>
        <pc:spChg chg="add mod">
          <ac:chgData name="Santiago Castiello" userId="4b34a9fd-d2d8-482f-8c49-3c2673b02d8a" providerId="ADAL" clId="{7A1412EB-BE04-4515-ADB8-498139DCFF61}" dt="2019-01-16T21:50:12.972" v="1633" actId="114"/>
          <ac:spMkLst>
            <pc:docMk/>
            <pc:sldMk cId="67157533" sldId="464"/>
            <ac:spMk id="7" creationId="{3EF73F19-8B66-4839-BEAD-F04A3111BDD9}"/>
          </ac:spMkLst>
        </pc:spChg>
        <pc:spChg chg="add mod">
          <ac:chgData name="Santiago Castiello" userId="4b34a9fd-d2d8-482f-8c49-3c2673b02d8a" providerId="ADAL" clId="{7A1412EB-BE04-4515-ADB8-498139DCFF61}" dt="2019-01-16T21:57:11.508" v="1747" actId="1076"/>
          <ac:spMkLst>
            <pc:docMk/>
            <pc:sldMk cId="67157533" sldId="464"/>
            <ac:spMk id="8" creationId="{19B53707-B22E-403F-9DD0-3D8F4BF79D0C}"/>
          </ac:spMkLst>
        </pc:spChg>
        <pc:spChg chg="add del">
          <ac:chgData name="Santiago Castiello" userId="4b34a9fd-d2d8-482f-8c49-3c2673b02d8a" providerId="ADAL" clId="{7A1412EB-BE04-4515-ADB8-498139DCFF61}" dt="2019-01-16T22:02:17.487" v="1785"/>
          <ac:spMkLst>
            <pc:docMk/>
            <pc:sldMk cId="67157533" sldId="464"/>
            <ac:spMk id="9" creationId="{B632091D-DB17-4B77-95F0-141F2AD27C07}"/>
          </ac:spMkLst>
        </pc:spChg>
        <pc:spChg chg="add del mod">
          <ac:chgData name="Santiago Castiello" userId="4b34a9fd-d2d8-482f-8c49-3c2673b02d8a" providerId="ADAL" clId="{7A1412EB-BE04-4515-ADB8-498139DCFF61}" dt="2019-01-16T22:02:26.432" v="1788"/>
          <ac:spMkLst>
            <pc:docMk/>
            <pc:sldMk cId="67157533" sldId="464"/>
            <ac:spMk id="10" creationId="{14628CAF-EC0E-464E-AE41-F5EB3D538EC2}"/>
          </ac:spMkLst>
        </pc:spChg>
        <pc:spChg chg="add del">
          <ac:chgData name="Santiago Castiello" userId="4b34a9fd-d2d8-482f-8c49-3c2673b02d8a" providerId="ADAL" clId="{7A1412EB-BE04-4515-ADB8-498139DCFF61}" dt="2019-01-16T22:05:24.250" v="1834" actId="478"/>
          <ac:spMkLst>
            <pc:docMk/>
            <pc:sldMk cId="67157533" sldId="464"/>
            <ac:spMk id="11" creationId="{C5052213-4807-43C8-93EC-1FA91D27A107}"/>
          </ac:spMkLst>
        </pc:spChg>
        <pc:spChg chg="add del mod">
          <ac:chgData name="Santiago Castiello" userId="4b34a9fd-d2d8-482f-8c49-3c2673b02d8a" providerId="ADAL" clId="{7A1412EB-BE04-4515-ADB8-498139DCFF61}" dt="2019-01-16T22:05:22.470" v="1833"/>
          <ac:spMkLst>
            <pc:docMk/>
            <pc:sldMk cId="67157533" sldId="464"/>
            <ac:spMk id="12" creationId="{6AAE41DB-A4AC-4487-89C8-75746E9011A0}"/>
          </ac:spMkLst>
        </pc:spChg>
        <pc:spChg chg="add">
          <ac:chgData name="Santiago Castiello" userId="4b34a9fd-d2d8-482f-8c49-3c2673b02d8a" providerId="ADAL" clId="{7A1412EB-BE04-4515-ADB8-498139DCFF61}" dt="2019-01-16T22:05:24.602" v="1835"/>
          <ac:spMkLst>
            <pc:docMk/>
            <pc:sldMk cId="67157533" sldId="464"/>
            <ac:spMk id="13" creationId="{2023F78A-E81B-4176-9EB6-51854EC47CA8}"/>
          </ac:spMkLst>
        </pc:spChg>
        <pc:spChg chg="add">
          <ac:chgData name="Santiago Castiello" userId="4b34a9fd-d2d8-482f-8c49-3c2673b02d8a" providerId="ADAL" clId="{7A1412EB-BE04-4515-ADB8-498139DCFF61}" dt="2019-01-16T22:53:07.996" v="3301"/>
          <ac:spMkLst>
            <pc:docMk/>
            <pc:sldMk cId="67157533" sldId="464"/>
            <ac:spMk id="14" creationId="{A4600C1C-7999-4A25-B852-E341FC57BBEE}"/>
          </ac:spMkLst>
        </pc:spChg>
        <pc:picChg chg="add del mod">
          <ac:chgData name="Santiago Castiello" userId="4b34a9fd-d2d8-482f-8c49-3c2673b02d8a" providerId="ADAL" clId="{7A1412EB-BE04-4515-ADB8-498139DCFF61}" dt="2019-01-16T21:30:15.935" v="1554"/>
          <ac:picMkLst>
            <pc:docMk/>
            <pc:sldMk cId="67157533" sldId="464"/>
            <ac:picMk id="2" creationId="{BE6D3521-F53F-4770-877F-AE559AC832D8}"/>
          </ac:picMkLst>
        </pc:picChg>
        <pc:picChg chg="add mod modCrop">
          <ac:chgData name="Santiago Castiello" userId="4b34a9fd-d2d8-482f-8c49-3c2673b02d8a" providerId="ADAL" clId="{7A1412EB-BE04-4515-ADB8-498139DCFF61}" dt="2019-01-16T21:55:17.139" v="1740" actId="1076"/>
          <ac:picMkLst>
            <pc:docMk/>
            <pc:sldMk cId="67157533" sldId="464"/>
            <ac:picMk id="6" creationId="{AB6F1565-135E-43FC-A987-3F99F097A393}"/>
          </ac:picMkLst>
        </pc:picChg>
      </pc:sldChg>
      <pc:sldChg chg="delSp add del">
        <pc:chgData name="Santiago Castiello" userId="4b34a9fd-d2d8-482f-8c49-3c2673b02d8a" providerId="ADAL" clId="{7A1412EB-BE04-4515-ADB8-498139DCFF61}" dt="2019-01-16T22:37:16.956" v="2536" actId="2696"/>
        <pc:sldMkLst>
          <pc:docMk/>
          <pc:sldMk cId="978998391" sldId="465"/>
        </pc:sldMkLst>
        <pc:spChg chg="del">
          <ac:chgData name="Santiago Castiello" userId="4b34a9fd-d2d8-482f-8c49-3c2673b02d8a" providerId="ADAL" clId="{7A1412EB-BE04-4515-ADB8-498139DCFF61}" dt="2019-01-16T21:39:35.909" v="1627" actId="478"/>
          <ac:spMkLst>
            <pc:docMk/>
            <pc:sldMk cId="978998391" sldId="465"/>
            <ac:spMk id="2" creationId="{80F03601-2C13-4303-9E0D-51DF90938760}"/>
          </ac:spMkLst>
        </pc:spChg>
      </pc:sldChg>
      <pc:sldChg chg="addSp delSp modSp add">
        <pc:chgData name="Santiago Castiello" userId="4b34a9fd-d2d8-482f-8c49-3c2673b02d8a" providerId="ADAL" clId="{7A1412EB-BE04-4515-ADB8-498139DCFF61}" dt="2019-01-16T22:53:10.025" v="3302"/>
        <pc:sldMkLst>
          <pc:docMk/>
          <pc:sldMk cId="3202055398" sldId="466"/>
        </pc:sldMkLst>
        <pc:spChg chg="add del mod">
          <ac:chgData name="Santiago Castiello" userId="4b34a9fd-d2d8-482f-8c49-3c2673b02d8a" providerId="ADAL" clId="{7A1412EB-BE04-4515-ADB8-498139DCFF61}" dt="2019-01-16T22:02:49.021" v="1797"/>
          <ac:spMkLst>
            <pc:docMk/>
            <pc:sldMk cId="3202055398" sldId="466"/>
            <ac:spMk id="2" creationId="{8FACB2EE-6EF1-4578-84DA-CF0FCE6353A5}"/>
          </ac:spMkLst>
        </pc:spChg>
        <pc:spChg chg="del">
          <ac:chgData name="Santiago Castiello" userId="4b34a9fd-d2d8-482f-8c49-3c2673b02d8a" providerId="ADAL" clId="{7A1412EB-BE04-4515-ADB8-498139DCFF61}" dt="2019-01-16T21:57:04.204" v="1744" actId="478"/>
          <ac:spMkLst>
            <pc:docMk/>
            <pc:sldMk cId="3202055398" sldId="466"/>
            <ac:spMk id="3" creationId="{706E8321-3FB3-4FC7-8804-EE5C4999866B}"/>
          </ac:spMkLst>
        </pc:spChg>
        <pc:spChg chg="add del mod">
          <ac:chgData name="Santiago Castiello" userId="4b34a9fd-d2d8-482f-8c49-3c2673b02d8a" providerId="ADAL" clId="{7A1412EB-BE04-4515-ADB8-498139DCFF61}" dt="2019-01-16T22:03:56.997" v="1810"/>
          <ac:spMkLst>
            <pc:docMk/>
            <pc:sldMk cId="3202055398" sldId="466"/>
            <ac:spMk id="4" creationId="{0DB4C60D-A255-4EBB-94F0-77A66D98C8F0}"/>
          </ac:spMkLst>
        </pc:spChg>
        <pc:spChg chg="del mod">
          <ac:chgData name="Santiago Castiello" userId="4b34a9fd-d2d8-482f-8c49-3c2673b02d8a" providerId="ADAL" clId="{7A1412EB-BE04-4515-ADB8-498139DCFF61}" dt="2019-01-16T22:05:34.694" v="1839"/>
          <ac:spMkLst>
            <pc:docMk/>
            <pc:sldMk cId="3202055398" sldId="466"/>
            <ac:spMk id="5" creationId="{B1848935-3528-4826-8EFA-CF89ED84637D}"/>
          </ac:spMkLst>
        </pc:spChg>
        <pc:spChg chg="del">
          <ac:chgData name="Santiago Castiello" userId="4b34a9fd-d2d8-482f-8c49-3c2673b02d8a" providerId="ADAL" clId="{7A1412EB-BE04-4515-ADB8-498139DCFF61}" dt="2019-01-16T21:57:05.991" v="1745" actId="478"/>
          <ac:spMkLst>
            <pc:docMk/>
            <pc:sldMk cId="3202055398" sldId="466"/>
            <ac:spMk id="7" creationId="{3EF73F19-8B66-4839-BEAD-F04A3111BDD9}"/>
          </ac:spMkLst>
        </pc:spChg>
        <pc:spChg chg="del">
          <ac:chgData name="Santiago Castiello" userId="4b34a9fd-d2d8-482f-8c49-3c2673b02d8a" providerId="ADAL" clId="{7A1412EB-BE04-4515-ADB8-498139DCFF61}" dt="2019-01-16T21:57:07.676" v="1746" actId="478"/>
          <ac:spMkLst>
            <pc:docMk/>
            <pc:sldMk cId="3202055398" sldId="466"/>
            <ac:spMk id="8" creationId="{19B53707-B22E-403F-9DD0-3D8F4BF79D0C}"/>
          </ac:spMkLst>
        </pc:spChg>
        <pc:spChg chg="add mod">
          <ac:chgData name="Santiago Castiello" userId="4b34a9fd-d2d8-482f-8c49-3c2673b02d8a" providerId="ADAL" clId="{7A1412EB-BE04-4515-ADB8-498139DCFF61}" dt="2019-01-16T22:10:43.481" v="1940" actId="20577"/>
          <ac:spMkLst>
            <pc:docMk/>
            <pc:sldMk cId="3202055398" sldId="466"/>
            <ac:spMk id="9" creationId="{B8BC7625-2989-41E8-B727-CA50E90CE727}"/>
          </ac:spMkLst>
        </pc:spChg>
        <pc:spChg chg="add mod">
          <ac:chgData name="Santiago Castiello" userId="4b34a9fd-d2d8-482f-8c49-3c2673b02d8a" providerId="ADAL" clId="{7A1412EB-BE04-4515-ADB8-498139DCFF61}" dt="2019-01-16T22:11:00.663" v="1974" actId="1076"/>
          <ac:spMkLst>
            <pc:docMk/>
            <pc:sldMk cId="3202055398" sldId="466"/>
            <ac:spMk id="10" creationId="{82880FF7-BDB9-494B-B905-D9CDA4752BB9}"/>
          </ac:spMkLst>
        </pc:spChg>
        <pc:spChg chg="add del">
          <ac:chgData name="Santiago Castiello" userId="4b34a9fd-d2d8-482f-8c49-3c2673b02d8a" providerId="ADAL" clId="{7A1412EB-BE04-4515-ADB8-498139DCFF61}" dt="2019-01-16T22:05:43.956" v="1843" actId="478"/>
          <ac:spMkLst>
            <pc:docMk/>
            <pc:sldMk cId="3202055398" sldId="466"/>
            <ac:spMk id="11" creationId="{973CEC88-7864-410C-A83A-C9D472F37EF9}"/>
          </ac:spMkLst>
        </pc:spChg>
        <pc:spChg chg="add del mod">
          <ac:chgData name="Santiago Castiello" userId="4b34a9fd-d2d8-482f-8c49-3c2673b02d8a" providerId="ADAL" clId="{7A1412EB-BE04-4515-ADB8-498139DCFF61}" dt="2019-01-16T22:05:42.639" v="1842"/>
          <ac:spMkLst>
            <pc:docMk/>
            <pc:sldMk cId="3202055398" sldId="466"/>
            <ac:spMk id="12" creationId="{030A00EB-7F55-4575-828E-A470ECDDB6E7}"/>
          </ac:spMkLst>
        </pc:spChg>
        <pc:spChg chg="add mod">
          <ac:chgData name="Santiago Castiello" userId="4b34a9fd-d2d8-482f-8c49-3c2673b02d8a" providerId="ADAL" clId="{7A1412EB-BE04-4515-ADB8-498139DCFF61}" dt="2019-01-16T22:15:00.173" v="2015" actId="20577"/>
          <ac:spMkLst>
            <pc:docMk/>
            <pc:sldMk cId="3202055398" sldId="466"/>
            <ac:spMk id="13" creationId="{AD2EAA09-147A-4A4F-AB42-EADF1741BA79}"/>
          </ac:spMkLst>
        </pc:spChg>
        <pc:spChg chg="add mod">
          <ac:chgData name="Santiago Castiello" userId="4b34a9fd-d2d8-482f-8c49-3c2673b02d8a" providerId="ADAL" clId="{7A1412EB-BE04-4515-ADB8-498139DCFF61}" dt="2019-01-16T22:11:08.168" v="1975" actId="1076"/>
          <ac:spMkLst>
            <pc:docMk/>
            <pc:sldMk cId="3202055398" sldId="466"/>
            <ac:spMk id="21" creationId="{9D42526B-ABB2-4FD6-970E-39DC14D88CE2}"/>
          </ac:spMkLst>
        </pc:spChg>
        <pc:spChg chg="add del mod">
          <ac:chgData name="Santiago Castiello" userId="4b34a9fd-d2d8-482f-8c49-3c2673b02d8a" providerId="ADAL" clId="{7A1412EB-BE04-4515-ADB8-498139DCFF61}" dt="2019-01-16T22:15:03.597" v="2016" actId="478"/>
          <ac:spMkLst>
            <pc:docMk/>
            <pc:sldMk cId="3202055398" sldId="466"/>
            <ac:spMk id="31" creationId="{C8ECDBC8-7D55-4CF0-B159-05BEB5978CBC}"/>
          </ac:spMkLst>
        </pc:spChg>
        <pc:spChg chg="add">
          <ac:chgData name="Santiago Castiello" userId="4b34a9fd-d2d8-482f-8c49-3c2673b02d8a" providerId="ADAL" clId="{7A1412EB-BE04-4515-ADB8-498139DCFF61}" dt="2019-01-16T22:53:10.025" v="3302"/>
          <ac:spMkLst>
            <pc:docMk/>
            <pc:sldMk cId="3202055398" sldId="466"/>
            <ac:spMk id="32" creationId="{6A0F728E-339F-40A9-B2CA-809D2E73E1AC}"/>
          </ac:spMkLst>
        </pc:spChg>
        <pc:picChg chg="del">
          <ac:chgData name="Santiago Castiello" userId="4b34a9fd-d2d8-482f-8c49-3c2673b02d8a" providerId="ADAL" clId="{7A1412EB-BE04-4515-ADB8-498139DCFF61}" dt="2019-01-16T21:57:04.204" v="1744" actId="478"/>
          <ac:picMkLst>
            <pc:docMk/>
            <pc:sldMk cId="3202055398" sldId="466"/>
            <ac:picMk id="6" creationId="{AB6F1565-135E-43FC-A987-3F99F097A393}"/>
          </ac:picMkLst>
        </pc:picChg>
        <pc:cxnChg chg="add mod">
          <ac:chgData name="Santiago Castiello" userId="4b34a9fd-d2d8-482f-8c49-3c2673b02d8a" providerId="ADAL" clId="{7A1412EB-BE04-4515-ADB8-498139DCFF61}" dt="2019-01-16T22:06:54.232" v="1866" actId="14100"/>
          <ac:cxnSpMkLst>
            <pc:docMk/>
            <pc:sldMk cId="3202055398" sldId="466"/>
            <ac:cxnSpMk id="14" creationId="{C7773087-4EC8-40A3-A59B-2C30DD120437}"/>
          </ac:cxnSpMkLst>
        </pc:cxnChg>
        <pc:cxnChg chg="add mod">
          <ac:chgData name="Santiago Castiello" userId="4b34a9fd-d2d8-482f-8c49-3c2673b02d8a" providerId="ADAL" clId="{7A1412EB-BE04-4515-ADB8-498139DCFF61}" dt="2019-01-16T22:12:51.685" v="1984" actId="14100"/>
          <ac:cxnSpMkLst>
            <pc:docMk/>
            <pc:sldMk cId="3202055398" sldId="466"/>
            <ac:cxnSpMk id="17" creationId="{2AE108E5-ED21-4A6C-B606-63ACA3F19803}"/>
          </ac:cxnSpMkLst>
        </pc:cxnChg>
        <pc:cxnChg chg="add mod">
          <ac:chgData name="Santiago Castiello" userId="4b34a9fd-d2d8-482f-8c49-3c2673b02d8a" providerId="ADAL" clId="{7A1412EB-BE04-4515-ADB8-498139DCFF61}" dt="2019-01-16T22:12:48.533" v="1983" actId="14100"/>
          <ac:cxnSpMkLst>
            <pc:docMk/>
            <pc:sldMk cId="3202055398" sldId="466"/>
            <ac:cxnSpMk id="22" creationId="{B591271F-DDC0-448A-8AD4-083418509F4B}"/>
          </ac:cxnSpMkLst>
        </pc:cxnChg>
        <pc:cxnChg chg="add del mod">
          <ac:chgData name="Santiago Castiello" userId="4b34a9fd-d2d8-482f-8c49-3c2673b02d8a" providerId="ADAL" clId="{7A1412EB-BE04-4515-ADB8-498139DCFF61}" dt="2019-01-16T22:15:03.597" v="2016" actId="478"/>
          <ac:cxnSpMkLst>
            <pc:docMk/>
            <pc:sldMk cId="3202055398" sldId="466"/>
            <ac:cxnSpMk id="28" creationId="{599030C6-83C6-4FD0-85C1-3CBEC0C3F629}"/>
          </ac:cxnSpMkLst>
        </pc:cxnChg>
      </pc:sldChg>
      <pc:sldChg chg="addSp delSp modSp add">
        <pc:chgData name="Santiago Castiello" userId="4b34a9fd-d2d8-482f-8c49-3c2673b02d8a" providerId="ADAL" clId="{7A1412EB-BE04-4515-ADB8-498139DCFF61}" dt="2019-01-16T22:53:11.978" v="3303"/>
        <pc:sldMkLst>
          <pc:docMk/>
          <pc:sldMk cId="1619428160" sldId="467"/>
        </pc:sldMkLst>
        <pc:spChg chg="del">
          <ac:chgData name="Santiago Castiello" userId="4b34a9fd-d2d8-482f-8c49-3c2673b02d8a" providerId="ADAL" clId="{7A1412EB-BE04-4515-ADB8-498139DCFF61}" dt="2019-01-16T22:13:56.182" v="2011" actId="478"/>
          <ac:spMkLst>
            <pc:docMk/>
            <pc:sldMk cId="1619428160" sldId="467"/>
            <ac:spMk id="9" creationId="{B8BC7625-2989-41E8-B727-CA50E90CE727}"/>
          </ac:spMkLst>
        </pc:spChg>
        <pc:spChg chg="del">
          <ac:chgData name="Santiago Castiello" userId="4b34a9fd-d2d8-482f-8c49-3c2673b02d8a" providerId="ADAL" clId="{7A1412EB-BE04-4515-ADB8-498139DCFF61}" dt="2019-01-16T22:13:56.182" v="2011" actId="478"/>
          <ac:spMkLst>
            <pc:docMk/>
            <pc:sldMk cId="1619428160" sldId="467"/>
            <ac:spMk id="10" creationId="{82880FF7-BDB9-494B-B905-D9CDA4752BB9}"/>
          </ac:spMkLst>
        </pc:spChg>
        <pc:spChg chg="mod">
          <ac:chgData name="Santiago Castiello" userId="4b34a9fd-d2d8-482f-8c49-3c2673b02d8a" providerId="ADAL" clId="{7A1412EB-BE04-4515-ADB8-498139DCFF61}" dt="2019-01-16T22:15:10.021" v="2019" actId="20577"/>
          <ac:spMkLst>
            <pc:docMk/>
            <pc:sldMk cId="1619428160" sldId="467"/>
            <ac:spMk id="13" creationId="{AD2EAA09-147A-4A4F-AB42-EADF1741BA79}"/>
          </ac:spMkLst>
        </pc:spChg>
        <pc:spChg chg="add mod">
          <ac:chgData name="Santiago Castiello" userId="4b34a9fd-d2d8-482f-8c49-3c2673b02d8a" providerId="ADAL" clId="{7A1412EB-BE04-4515-ADB8-498139DCFF61}" dt="2019-01-16T22:18:15.336" v="2048" actId="14100"/>
          <ac:spMkLst>
            <pc:docMk/>
            <pc:sldMk cId="1619428160" sldId="467"/>
            <ac:spMk id="16" creationId="{255792CE-3974-427E-81BC-492DE34075CF}"/>
          </ac:spMkLst>
        </pc:spChg>
        <pc:spChg chg="add">
          <ac:chgData name="Santiago Castiello" userId="4b34a9fd-d2d8-482f-8c49-3c2673b02d8a" providerId="ADAL" clId="{7A1412EB-BE04-4515-ADB8-498139DCFF61}" dt="2019-01-16T22:53:11.978" v="3303"/>
          <ac:spMkLst>
            <pc:docMk/>
            <pc:sldMk cId="1619428160" sldId="467"/>
            <ac:spMk id="19" creationId="{62F4F436-029F-42CD-B772-F2D6B083F146}"/>
          </ac:spMkLst>
        </pc:spChg>
        <pc:spChg chg="del">
          <ac:chgData name="Santiago Castiello" userId="4b34a9fd-d2d8-482f-8c49-3c2673b02d8a" providerId="ADAL" clId="{7A1412EB-BE04-4515-ADB8-498139DCFF61}" dt="2019-01-16T22:13:56.182" v="2011" actId="478"/>
          <ac:spMkLst>
            <pc:docMk/>
            <pc:sldMk cId="1619428160" sldId="467"/>
            <ac:spMk id="21" creationId="{9D42526B-ABB2-4FD6-970E-39DC14D88CE2}"/>
          </ac:spMkLst>
        </pc:spChg>
        <pc:spChg chg="del">
          <ac:chgData name="Santiago Castiello" userId="4b34a9fd-d2d8-482f-8c49-3c2673b02d8a" providerId="ADAL" clId="{7A1412EB-BE04-4515-ADB8-498139DCFF61}" dt="2019-01-16T22:15:12.835" v="2020" actId="478"/>
          <ac:spMkLst>
            <pc:docMk/>
            <pc:sldMk cId="1619428160" sldId="467"/>
            <ac:spMk id="31" creationId="{C8ECDBC8-7D55-4CF0-B159-05BEB5978CBC}"/>
          </ac:spMkLst>
        </pc:spChg>
        <pc:picChg chg="add del mod">
          <ac:chgData name="Santiago Castiello" userId="4b34a9fd-d2d8-482f-8c49-3c2673b02d8a" providerId="ADAL" clId="{7A1412EB-BE04-4515-ADB8-498139DCFF61}" dt="2019-01-16T22:15:54.560" v="2027" actId="478"/>
          <ac:picMkLst>
            <pc:docMk/>
            <pc:sldMk cId="1619428160" sldId="467"/>
            <ac:picMk id="2" creationId="{06C0FE6B-6708-4C7C-86F5-86DD313B931B}"/>
          </ac:picMkLst>
        </pc:picChg>
        <pc:picChg chg="add del mod">
          <ac:chgData name="Santiago Castiello" userId="4b34a9fd-d2d8-482f-8c49-3c2673b02d8a" providerId="ADAL" clId="{7A1412EB-BE04-4515-ADB8-498139DCFF61}" dt="2019-01-16T22:15:50.523" v="2024"/>
          <ac:picMkLst>
            <pc:docMk/>
            <pc:sldMk cId="1619428160" sldId="467"/>
            <ac:picMk id="3" creationId="{CCC16DB1-A47D-412D-884C-08B3961C41AD}"/>
          </ac:picMkLst>
        </pc:picChg>
        <pc:picChg chg="add mod">
          <ac:chgData name="Santiago Castiello" userId="4b34a9fd-d2d8-482f-8c49-3c2673b02d8a" providerId="ADAL" clId="{7A1412EB-BE04-4515-ADB8-498139DCFF61}" dt="2019-01-16T22:17:02.546" v="2038" actId="1076"/>
          <ac:picMkLst>
            <pc:docMk/>
            <pc:sldMk cId="1619428160" sldId="467"/>
            <ac:picMk id="4" creationId="{FBAF046E-FE40-4E36-A56E-2AF7261EC8CA}"/>
          </ac:picMkLst>
        </pc:picChg>
        <pc:picChg chg="add mod">
          <ac:chgData name="Santiago Castiello" userId="4b34a9fd-d2d8-482f-8c49-3c2673b02d8a" providerId="ADAL" clId="{7A1412EB-BE04-4515-ADB8-498139DCFF61}" dt="2019-01-16T22:17:16.185" v="2040" actId="1076"/>
          <ac:picMkLst>
            <pc:docMk/>
            <pc:sldMk cId="1619428160" sldId="467"/>
            <ac:picMk id="15" creationId="{C81C0B6E-11DD-4757-B77E-B1210C2C2F0B}"/>
          </ac:picMkLst>
        </pc:picChg>
        <pc:picChg chg="add mod">
          <ac:chgData name="Santiago Castiello" userId="4b34a9fd-d2d8-482f-8c49-3c2673b02d8a" providerId="ADAL" clId="{7A1412EB-BE04-4515-ADB8-498139DCFF61}" dt="2019-01-16T22:17:42.519" v="2044" actId="571"/>
          <ac:picMkLst>
            <pc:docMk/>
            <pc:sldMk cId="1619428160" sldId="467"/>
            <ac:picMk id="18" creationId="{1CB87AAC-D3A9-4CE3-BDA4-41C9E173F9C1}"/>
          </ac:picMkLst>
        </pc:picChg>
        <pc:cxnChg chg="del">
          <ac:chgData name="Santiago Castiello" userId="4b34a9fd-d2d8-482f-8c49-3c2673b02d8a" providerId="ADAL" clId="{7A1412EB-BE04-4515-ADB8-498139DCFF61}" dt="2019-01-16T22:13:56.182" v="2011" actId="478"/>
          <ac:cxnSpMkLst>
            <pc:docMk/>
            <pc:sldMk cId="1619428160" sldId="467"/>
            <ac:cxnSpMk id="14" creationId="{C7773087-4EC8-40A3-A59B-2C30DD120437}"/>
          </ac:cxnSpMkLst>
        </pc:cxnChg>
        <pc:cxnChg chg="del">
          <ac:chgData name="Santiago Castiello" userId="4b34a9fd-d2d8-482f-8c49-3c2673b02d8a" providerId="ADAL" clId="{7A1412EB-BE04-4515-ADB8-498139DCFF61}" dt="2019-01-16T22:13:56.182" v="2011" actId="478"/>
          <ac:cxnSpMkLst>
            <pc:docMk/>
            <pc:sldMk cId="1619428160" sldId="467"/>
            <ac:cxnSpMk id="17" creationId="{2AE108E5-ED21-4A6C-B606-63ACA3F19803}"/>
          </ac:cxnSpMkLst>
        </pc:cxnChg>
        <pc:cxnChg chg="del">
          <ac:chgData name="Santiago Castiello" userId="4b34a9fd-d2d8-482f-8c49-3c2673b02d8a" providerId="ADAL" clId="{7A1412EB-BE04-4515-ADB8-498139DCFF61}" dt="2019-01-16T22:13:56.182" v="2011" actId="478"/>
          <ac:cxnSpMkLst>
            <pc:docMk/>
            <pc:sldMk cId="1619428160" sldId="467"/>
            <ac:cxnSpMk id="22" creationId="{B591271F-DDC0-448A-8AD4-083418509F4B}"/>
          </ac:cxnSpMkLst>
        </pc:cxnChg>
        <pc:cxnChg chg="del">
          <ac:chgData name="Santiago Castiello" userId="4b34a9fd-d2d8-482f-8c49-3c2673b02d8a" providerId="ADAL" clId="{7A1412EB-BE04-4515-ADB8-498139DCFF61}" dt="2019-01-16T22:15:12.835" v="2020" actId="478"/>
          <ac:cxnSpMkLst>
            <pc:docMk/>
            <pc:sldMk cId="1619428160" sldId="467"/>
            <ac:cxnSpMk id="28" creationId="{599030C6-83C6-4FD0-85C1-3CBEC0C3F629}"/>
          </ac:cxnSpMkLst>
        </pc:cxnChg>
      </pc:sldChg>
      <pc:sldChg chg="add del">
        <pc:chgData name="Santiago Castiello" userId="4b34a9fd-d2d8-482f-8c49-3c2673b02d8a" providerId="ADAL" clId="{7A1412EB-BE04-4515-ADB8-498139DCFF61}" dt="2019-01-16T22:53:36.257" v="3319" actId="2696"/>
        <pc:sldMkLst>
          <pc:docMk/>
          <pc:sldMk cId="3386052210" sldId="468"/>
        </pc:sldMkLst>
      </pc:sldChg>
      <pc:sldChg chg="addSp delSp modSp add ord">
        <pc:chgData name="Santiago Castiello" userId="4b34a9fd-d2d8-482f-8c49-3c2673b02d8a" providerId="ADAL" clId="{7A1412EB-BE04-4515-ADB8-498139DCFF61}" dt="2019-01-16T23:05:06.658" v="3607" actId="1076"/>
        <pc:sldMkLst>
          <pc:docMk/>
          <pc:sldMk cId="708231406" sldId="469"/>
        </pc:sldMkLst>
        <pc:spChg chg="add del mod">
          <ac:chgData name="Santiago Castiello" userId="4b34a9fd-d2d8-482f-8c49-3c2673b02d8a" providerId="ADAL" clId="{7A1412EB-BE04-4515-ADB8-498139DCFF61}" dt="2019-01-16T22:48:29.754" v="3066"/>
          <ac:spMkLst>
            <pc:docMk/>
            <pc:sldMk cId="708231406" sldId="469"/>
            <ac:spMk id="3" creationId="{B147032D-9CD4-4A26-AB6B-1A5FEB7167CD}"/>
          </ac:spMkLst>
        </pc:spChg>
        <pc:spChg chg="add del mod">
          <ac:chgData name="Santiago Castiello" userId="4b34a9fd-d2d8-482f-8c49-3c2673b02d8a" providerId="ADAL" clId="{7A1412EB-BE04-4515-ADB8-498139DCFF61}" dt="2019-01-16T22:53:58.161" v="3326" actId="478"/>
          <ac:spMkLst>
            <pc:docMk/>
            <pc:sldMk cId="708231406" sldId="469"/>
            <ac:spMk id="4" creationId="{03D96FF0-0882-45A3-841E-C49CDF00F154}"/>
          </ac:spMkLst>
        </pc:spChg>
        <pc:spChg chg="add del mod">
          <ac:chgData name="Santiago Castiello" userId="4b34a9fd-d2d8-482f-8c49-3c2673b02d8a" providerId="ADAL" clId="{7A1412EB-BE04-4515-ADB8-498139DCFF61}" dt="2019-01-16T22:41:41.591" v="2708" actId="478"/>
          <ac:spMkLst>
            <pc:docMk/>
            <pc:sldMk cId="708231406" sldId="469"/>
            <ac:spMk id="5" creationId="{51808F0D-9874-469A-A25B-535D468B7652}"/>
          </ac:spMkLst>
        </pc:spChg>
        <pc:spChg chg="add del mod">
          <ac:chgData name="Santiago Castiello" userId="4b34a9fd-d2d8-482f-8c49-3c2673b02d8a" providerId="ADAL" clId="{7A1412EB-BE04-4515-ADB8-498139DCFF61}" dt="2019-01-16T22:53:58.161" v="3326" actId="478"/>
          <ac:spMkLst>
            <pc:docMk/>
            <pc:sldMk cId="708231406" sldId="469"/>
            <ac:spMk id="8" creationId="{FFBB366B-4995-4FB0-A9F8-E77918C42156}"/>
          </ac:spMkLst>
        </pc:spChg>
        <pc:spChg chg="add mod">
          <ac:chgData name="Santiago Castiello" userId="4b34a9fd-d2d8-482f-8c49-3c2673b02d8a" providerId="ADAL" clId="{7A1412EB-BE04-4515-ADB8-498139DCFF61}" dt="2019-01-16T22:53:27.260" v="3318" actId="20577"/>
          <ac:spMkLst>
            <pc:docMk/>
            <pc:sldMk cId="708231406" sldId="469"/>
            <ac:spMk id="9" creationId="{46102868-569D-420E-A0D4-A4F105555D9F}"/>
          </ac:spMkLst>
        </pc:spChg>
        <pc:spChg chg="del mod">
          <ac:chgData name="Santiago Castiello" userId="4b34a9fd-d2d8-482f-8c49-3c2673b02d8a" providerId="ADAL" clId="{7A1412EB-BE04-4515-ADB8-498139DCFF61}" dt="2019-01-16T22:53:58.161" v="3326" actId="478"/>
          <ac:spMkLst>
            <pc:docMk/>
            <pc:sldMk cId="708231406" sldId="469"/>
            <ac:spMk id="10" creationId="{1BF73C5B-3FE0-47E9-855C-7461EF1B51DC}"/>
          </ac:spMkLst>
        </pc:spChg>
        <pc:spChg chg="add mod">
          <ac:chgData name="Santiago Castiello" userId="4b34a9fd-d2d8-482f-8c49-3c2673b02d8a" providerId="ADAL" clId="{7A1412EB-BE04-4515-ADB8-498139DCFF61}" dt="2019-01-16T23:04:03.195" v="3593" actId="1076"/>
          <ac:spMkLst>
            <pc:docMk/>
            <pc:sldMk cId="708231406" sldId="469"/>
            <ac:spMk id="12" creationId="{E6506A4B-4D0A-426F-9F1E-5ED2A456B366}"/>
          </ac:spMkLst>
        </pc:spChg>
        <pc:graphicFrameChg chg="add del mod modGraphic">
          <ac:chgData name="Santiago Castiello" userId="4b34a9fd-d2d8-482f-8c49-3c2673b02d8a" providerId="ADAL" clId="{7A1412EB-BE04-4515-ADB8-498139DCFF61}" dt="2019-01-16T22:53:58.161" v="3326" actId="478"/>
          <ac:graphicFrameMkLst>
            <pc:docMk/>
            <pc:sldMk cId="708231406" sldId="469"/>
            <ac:graphicFrameMk id="2" creationId="{1658B2C5-2432-4A34-83CD-903872741996}"/>
          </ac:graphicFrameMkLst>
        </pc:graphicFrameChg>
        <pc:graphicFrameChg chg="del">
          <ac:chgData name="Santiago Castiello" userId="4b34a9fd-d2d8-482f-8c49-3c2673b02d8a" providerId="ADAL" clId="{7A1412EB-BE04-4515-ADB8-498139DCFF61}" dt="2019-01-16T22:37:39.435" v="2544" actId="478"/>
          <ac:graphicFrameMkLst>
            <pc:docMk/>
            <pc:sldMk cId="708231406" sldId="469"/>
            <ac:graphicFrameMk id="7" creationId="{9A59DD70-9D7A-4AE5-9D8E-49B33C8DFB27}"/>
          </ac:graphicFrameMkLst>
        </pc:graphicFrameChg>
        <pc:picChg chg="add del">
          <ac:chgData name="Santiago Castiello" userId="4b34a9fd-d2d8-482f-8c49-3c2673b02d8a" providerId="ADAL" clId="{7A1412EB-BE04-4515-ADB8-498139DCFF61}" dt="2019-01-16T23:01:42.076" v="3574"/>
          <ac:picMkLst>
            <pc:docMk/>
            <pc:sldMk cId="708231406" sldId="469"/>
            <ac:picMk id="6" creationId="{097E59C8-2B75-4132-9D0F-A640E52086AB}"/>
          </ac:picMkLst>
        </pc:picChg>
        <pc:picChg chg="add mod">
          <ac:chgData name="Santiago Castiello" userId="4b34a9fd-d2d8-482f-8c49-3c2673b02d8a" providerId="ADAL" clId="{7A1412EB-BE04-4515-ADB8-498139DCFF61}" dt="2019-01-16T23:03:46.781" v="3587" actId="1076"/>
          <ac:picMkLst>
            <pc:docMk/>
            <pc:sldMk cId="708231406" sldId="469"/>
            <ac:picMk id="11" creationId="{8CDA3479-39FB-4FF4-8215-68B42740BB86}"/>
          </ac:picMkLst>
        </pc:picChg>
        <pc:picChg chg="add mod">
          <ac:chgData name="Santiago Castiello" userId="4b34a9fd-d2d8-482f-8c49-3c2673b02d8a" providerId="ADAL" clId="{7A1412EB-BE04-4515-ADB8-498139DCFF61}" dt="2019-01-16T23:05:06.658" v="3607" actId="1076"/>
          <ac:picMkLst>
            <pc:docMk/>
            <pc:sldMk cId="708231406" sldId="469"/>
            <ac:picMk id="2050" creationId="{1840C95D-DFB9-4C0E-81AE-091885843EF0}"/>
          </ac:picMkLst>
        </pc:picChg>
      </pc:sldChg>
      <pc:sldChg chg="add">
        <pc:chgData name="Santiago Castiello" userId="4b34a9fd-d2d8-482f-8c49-3c2673b02d8a" providerId="ADAL" clId="{7A1412EB-BE04-4515-ADB8-498139DCFF61}" dt="2019-01-16T22:53:52.842" v="3325"/>
        <pc:sldMkLst>
          <pc:docMk/>
          <pc:sldMk cId="1921958747" sldId="470"/>
        </pc:sldMkLst>
      </pc:sldChg>
      <pc:sldChg chg="addSp delSp modSp add">
        <pc:chgData name="Santiago Castiello" userId="4b34a9fd-d2d8-482f-8c49-3c2673b02d8a" providerId="ADAL" clId="{7A1412EB-BE04-4515-ADB8-498139DCFF61}" dt="2019-01-16T23:05:00.475" v="3606" actId="1076"/>
        <pc:sldMkLst>
          <pc:docMk/>
          <pc:sldMk cId="1627598715" sldId="471"/>
        </pc:sldMkLst>
        <pc:spChg chg="add mod">
          <ac:chgData name="Santiago Castiello" userId="4b34a9fd-d2d8-482f-8c49-3c2673b02d8a" providerId="ADAL" clId="{7A1412EB-BE04-4515-ADB8-498139DCFF61}" dt="2019-01-16T23:05:00.475" v="3606" actId="1076"/>
          <ac:spMkLst>
            <pc:docMk/>
            <pc:sldMk cId="1627598715" sldId="471"/>
            <ac:spMk id="2" creationId="{7031BA9E-B53B-4F71-9F7C-57ABCE4616B6}"/>
          </ac:spMkLst>
        </pc:spChg>
        <pc:picChg chg="add mod">
          <ac:chgData name="Santiago Castiello" userId="4b34a9fd-d2d8-482f-8c49-3c2673b02d8a" providerId="ADAL" clId="{7A1412EB-BE04-4515-ADB8-498139DCFF61}" dt="2019-01-16T23:04:49.567" v="3601" actId="1076"/>
          <ac:picMkLst>
            <pc:docMk/>
            <pc:sldMk cId="1627598715" sldId="471"/>
            <ac:picMk id="5" creationId="{99653CBB-AB71-4454-A642-F6278D111F2A}"/>
          </ac:picMkLst>
        </pc:picChg>
        <pc:picChg chg="del">
          <ac:chgData name="Santiago Castiello" userId="4b34a9fd-d2d8-482f-8c49-3c2673b02d8a" providerId="ADAL" clId="{7A1412EB-BE04-4515-ADB8-498139DCFF61}" dt="2019-01-16T23:01:40.190" v="3573" actId="478"/>
          <ac:picMkLst>
            <pc:docMk/>
            <pc:sldMk cId="1627598715" sldId="471"/>
            <ac:picMk id="6" creationId="{097E59C8-2B75-4132-9D0F-A640E52086AB}"/>
          </ac:picMkLst>
        </pc:picChg>
        <pc:picChg chg="del">
          <ac:chgData name="Santiago Castiello" userId="4b34a9fd-d2d8-482f-8c49-3c2673b02d8a" providerId="ADAL" clId="{7A1412EB-BE04-4515-ADB8-498139DCFF61}" dt="2019-01-16T23:01:45.956" v="3575" actId="478"/>
          <ac:picMkLst>
            <pc:docMk/>
            <pc:sldMk cId="1627598715" sldId="471"/>
            <ac:picMk id="11" creationId="{8CDA3479-39FB-4FF4-8215-68B42740BB86}"/>
          </ac:picMkLst>
        </pc:picChg>
        <pc:picChg chg="add mod">
          <ac:chgData name="Santiago Castiello" userId="4b34a9fd-d2d8-482f-8c49-3c2673b02d8a" providerId="ADAL" clId="{7A1412EB-BE04-4515-ADB8-498139DCFF61}" dt="2019-01-16T23:04:19.493" v="3596" actId="1076"/>
          <ac:picMkLst>
            <pc:docMk/>
            <pc:sldMk cId="1627598715" sldId="471"/>
            <ac:picMk id="1026" creationId="{AAB8C2E5-C51F-417C-B2BB-ABF07FF547B1}"/>
          </ac:picMkLst>
        </pc:picChg>
      </pc:sldChg>
      <pc:sldChg chg="addSp delSp modSp add ord">
        <pc:chgData name="Santiago Castiello" userId="4b34a9fd-d2d8-482f-8c49-3c2673b02d8a" providerId="ADAL" clId="{7A1412EB-BE04-4515-ADB8-498139DCFF61}" dt="2019-01-17T01:40:11.249" v="5093" actId="20577"/>
        <pc:sldMkLst>
          <pc:docMk/>
          <pc:sldMk cId="3324058039" sldId="472"/>
        </pc:sldMkLst>
        <pc:spChg chg="add mod">
          <ac:chgData name="Santiago Castiello" userId="4b34a9fd-d2d8-482f-8c49-3c2673b02d8a" providerId="ADAL" clId="{7A1412EB-BE04-4515-ADB8-498139DCFF61}" dt="2019-01-17T01:40:11.249" v="5093" actId="20577"/>
          <ac:spMkLst>
            <pc:docMk/>
            <pc:sldMk cId="3324058039" sldId="472"/>
            <ac:spMk id="2" creationId="{81D7EF4B-9D51-4E54-9BCF-064CF37E27BF}"/>
          </ac:spMkLst>
        </pc:spChg>
        <pc:spChg chg="del">
          <ac:chgData name="Santiago Castiello" userId="4b34a9fd-d2d8-482f-8c49-3c2673b02d8a" providerId="ADAL" clId="{7A1412EB-BE04-4515-ADB8-498139DCFF61}" dt="2019-01-16T23:06:08.582" v="3621" actId="478"/>
          <ac:spMkLst>
            <pc:docMk/>
            <pc:sldMk cId="3324058039" sldId="472"/>
            <ac:spMk id="13" creationId="{AD2EAA09-147A-4A4F-AB42-EADF1741BA79}"/>
          </ac:spMkLst>
        </pc:spChg>
        <pc:spChg chg="del">
          <ac:chgData name="Santiago Castiello" userId="4b34a9fd-d2d8-482f-8c49-3c2673b02d8a" providerId="ADAL" clId="{7A1412EB-BE04-4515-ADB8-498139DCFF61}" dt="2019-01-16T23:06:10.280" v="3622" actId="478"/>
          <ac:spMkLst>
            <pc:docMk/>
            <pc:sldMk cId="3324058039" sldId="472"/>
            <ac:spMk id="16" creationId="{255792CE-3974-427E-81BC-492DE34075CF}"/>
          </ac:spMkLst>
        </pc:spChg>
        <pc:spChg chg="mod">
          <ac:chgData name="Santiago Castiello" userId="4b34a9fd-d2d8-482f-8c49-3c2673b02d8a" providerId="ADAL" clId="{7A1412EB-BE04-4515-ADB8-498139DCFF61}" dt="2019-01-16T23:06:03.272" v="3620" actId="5793"/>
          <ac:spMkLst>
            <pc:docMk/>
            <pc:sldMk cId="3324058039" sldId="472"/>
            <ac:spMk id="19" creationId="{62F4F436-029F-42CD-B772-F2D6B083F146}"/>
          </ac:spMkLst>
        </pc:spChg>
        <pc:picChg chg="del">
          <ac:chgData name="Santiago Castiello" userId="4b34a9fd-d2d8-482f-8c49-3c2673b02d8a" providerId="ADAL" clId="{7A1412EB-BE04-4515-ADB8-498139DCFF61}" dt="2019-01-16T23:06:08.582" v="3621" actId="478"/>
          <ac:picMkLst>
            <pc:docMk/>
            <pc:sldMk cId="3324058039" sldId="472"/>
            <ac:picMk id="4" creationId="{FBAF046E-FE40-4E36-A56E-2AF7261EC8CA}"/>
          </ac:picMkLst>
        </pc:picChg>
        <pc:picChg chg="del">
          <ac:chgData name="Santiago Castiello" userId="4b34a9fd-d2d8-482f-8c49-3c2673b02d8a" providerId="ADAL" clId="{7A1412EB-BE04-4515-ADB8-498139DCFF61}" dt="2019-01-16T23:06:08.582" v="3621" actId="478"/>
          <ac:picMkLst>
            <pc:docMk/>
            <pc:sldMk cId="3324058039" sldId="472"/>
            <ac:picMk id="15" creationId="{C81C0B6E-11DD-4757-B77E-B1210C2C2F0B}"/>
          </ac:picMkLst>
        </pc:picChg>
      </pc:sldChg>
      <pc:sldChg chg="addSp modSp add">
        <pc:chgData name="Santiago Castiello" userId="4b34a9fd-d2d8-482f-8c49-3c2673b02d8a" providerId="ADAL" clId="{7A1412EB-BE04-4515-ADB8-498139DCFF61}" dt="2019-01-17T01:40:16.550" v="5095" actId="20577"/>
        <pc:sldMkLst>
          <pc:docMk/>
          <pc:sldMk cId="2488038776" sldId="473"/>
        </pc:sldMkLst>
        <pc:spChg chg="mod">
          <ac:chgData name="Santiago Castiello" userId="4b34a9fd-d2d8-482f-8c49-3c2673b02d8a" providerId="ADAL" clId="{7A1412EB-BE04-4515-ADB8-498139DCFF61}" dt="2019-01-17T01:40:16.550" v="5095" actId="20577"/>
          <ac:spMkLst>
            <pc:docMk/>
            <pc:sldMk cId="2488038776" sldId="473"/>
            <ac:spMk id="2" creationId="{9A5ABFEA-25EF-46CF-81A4-FEB7759B1300}"/>
          </ac:spMkLst>
        </pc:spChg>
        <pc:spChg chg="add">
          <ac:chgData name="Santiago Castiello" userId="4b34a9fd-d2d8-482f-8c49-3c2673b02d8a" providerId="ADAL" clId="{7A1412EB-BE04-4515-ADB8-498139DCFF61}" dt="2019-01-17T01:38:24.407" v="5053"/>
          <ac:spMkLst>
            <pc:docMk/>
            <pc:sldMk cId="2488038776" sldId="473"/>
            <ac:spMk id="3" creationId="{F600C676-DBB9-469E-A9B6-B460A9DD3206}"/>
          </ac:spMkLst>
        </pc:spChg>
      </pc:sldChg>
      <pc:sldChg chg="addSp modSp add">
        <pc:chgData name="Santiago Castiello" userId="4b34a9fd-d2d8-482f-8c49-3c2673b02d8a" providerId="ADAL" clId="{7A1412EB-BE04-4515-ADB8-498139DCFF61}" dt="2019-01-17T01:38:26.141" v="5054"/>
        <pc:sldMkLst>
          <pc:docMk/>
          <pc:sldMk cId="3584036141" sldId="474"/>
        </pc:sldMkLst>
        <pc:spChg chg="mod">
          <ac:chgData name="Santiago Castiello" userId="4b34a9fd-d2d8-482f-8c49-3c2673b02d8a" providerId="ADAL" clId="{7A1412EB-BE04-4515-ADB8-498139DCFF61}" dt="2019-01-17T01:37:45.846" v="5047"/>
          <ac:spMkLst>
            <pc:docMk/>
            <pc:sldMk cId="3584036141" sldId="474"/>
            <ac:spMk id="2" creationId="{9A5ABFEA-25EF-46CF-81A4-FEB7759B1300}"/>
          </ac:spMkLst>
        </pc:spChg>
        <pc:spChg chg="add">
          <ac:chgData name="Santiago Castiello" userId="4b34a9fd-d2d8-482f-8c49-3c2673b02d8a" providerId="ADAL" clId="{7A1412EB-BE04-4515-ADB8-498139DCFF61}" dt="2019-01-17T01:38:26.141" v="5054"/>
          <ac:spMkLst>
            <pc:docMk/>
            <pc:sldMk cId="3584036141" sldId="474"/>
            <ac:spMk id="3" creationId="{8F782272-B2CF-4F69-8613-39A648C5A044}"/>
          </ac:spMkLst>
        </pc:spChg>
      </pc:sldChg>
      <pc:sldChg chg="modSp add">
        <pc:chgData name="Santiago Castiello" userId="4b34a9fd-d2d8-482f-8c49-3c2673b02d8a" providerId="ADAL" clId="{7A1412EB-BE04-4515-ADB8-498139DCFF61}" dt="2019-01-17T01:40:19.812" v="5097" actId="20577"/>
        <pc:sldMkLst>
          <pc:docMk/>
          <pc:sldMk cId="3949723054" sldId="475"/>
        </pc:sldMkLst>
        <pc:spChg chg="mod">
          <ac:chgData name="Santiago Castiello" userId="4b34a9fd-d2d8-482f-8c49-3c2673b02d8a" providerId="ADAL" clId="{7A1412EB-BE04-4515-ADB8-498139DCFF61}" dt="2019-01-17T01:40:19.812" v="5097" actId="20577"/>
          <ac:spMkLst>
            <pc:docMk/>
            <pc:sldMk cId="3949723054" sldId="475"/>
            <ac:spMk id="2" creationId="{81D7EF4B-9D51-4E54-9BCF-064CF37E27BF}"/>
          </ac:spMkLst>
        </pc:spChg>
      </pc:sldChg>
      <pc:sldChg chg="modSp add">
        <pc:chgData name="Santiago Castiello" userId="4b34a9fd-d2d8-482f-8c49-3c2673b02d8a" providerId="ADAL" clId="{7A1412EB-BE04-4515-ADB8-498139DCFF61}" dt="2019-01-17T01:40:03.800" v="5087" actId="20577"/>
        <pc:sldMkLst>
          <pc:docMk/>
          <pc:sldMk cId="3504077349" sldId="476"/>
        </pc:sldMkLst>
        <pc:spChg chg="mod">
          <ac:chgData name="Santiago Castiello" userId="4b34a9fd-d2d8-482f-8c49-3c2673b02d8a" providerId="ADAL" clId="{7A1412EB-BE04-4515-ADB8-498139DCFF61}" dt="2019-01-17T01:40:03.800" v="5087" actId="20577"/>
          <ac:spMkLst>
            <pc:docMk/>
            <pc:sldMk cId="3504077349" sldId="476"/>
            <ac:spMk id="2" creationId="{81D7EF4B-9D51-4E54-9BCF-064CF37E27BF}"/>
          </ac:spMkLst>
        </pc:spChg>
      </pc:sldChg>
    </pc:docChg>
  </pc:docChgLst>
  <pc:docChgLst>
    <pc:chgData name="Castiello de Obeso, Santiago" userId="b4fc0b8e-1f0e-417a-8aad-015961d2398a" providerId="ADAL" clId="{B1342AF3-C64E-4DE8-A406-A8A758136BCD}"/>
    <pc:docChg chg="custSel addSld delSld modSld sldOrd">
      <pc:chgData name="Castiello de Obeso, Santiago" userId="b4fc0b8e-1f0e-417a-8aad-015961d2398a" providerId="ADAL" clId="{B1342AF3-C64E-4DE8-A406-A8A758136BCD}" dt="2023-10-28T16:40:22.946" v="309"/>
      <pc:docMkLst>
        <pc:docMk/>
      </pc:docMkLst>
      <pc:sldChg chg="addSp delSp modSp mod setBg">
        <pc:chgData name="Castiello de Obeso, Santiago" userId="b4fc0b8e-1f0e-417a-8aad-015961d2398a" providerId="ADAL" clId="{B1342AF3-C64E-4DE8-A406-A8A758136BCD}" dt="2023-10-28T14:35:49.040" v="194" actId="1076"/>
        <pc:sldMkLst>
          <pc:docMk/>
          <pc:sldMk cId="3405084184" sldId="256"/>
        </pc:sldMkLst>
        <pc:spChg chg="mod">
          <ac:chgData name="Castiello de Obeso, Santiago" userId="b4fc0b8e-1f0e-417a-8aad-015961d2398a" providerId="ADAL" clId="{B1342AF3-C64E-4DE8-A406-A8A758136BCD}" dt="2023-10-28T14:32:58.019" v="183" actId="20577"/>
          <ac:spMkLst>
            <pc:docMk/>
            <pc:sldMk cId="3405084184" sldId="256"/>
            <ac:spMk id="8" creationId="{3D3A654C-98A9-40A6-BCA9-6C6E2E2CEC75}"/>
          </ac:spMkLst>
        </pc:spChg>
        <pc:spChg chg="add mod">
          <ac:chgData name="Castiello de Obeso, Santiago" userId="b4fc0b8e-1f0e-417a-8aad-015961d2398a" providerId="ADAL" clId="{B1342AF3-C64E-4DE8-A406-A8A758136BCD}" dt="2023-10-28T14:31:39.855" v="104" actId="2085"/>
          <ac:spMkLst>
            <pc:docMk/>
            <pc:sldMk cId="3405084184" sldId="256"/>
            <ac:spMk id="9" creationId="{71E80726-3D3C-CB89-2A3E-EF63BBD33CB3}"/>
          </ac:spMkLst>
        </pc:spChg>
        <pc:picChg chg="del">
          <ac:chgData name="Castiello de Obeso, Santiago" userId="b4fc0b8e-1f0e-417a-8aad-015961d2398a" providerId="ADAL" clId="{B1342AF3-C64E-4DE8-A406-A8A758136BCD}" dt="2023-10-28T14:30:58.522" v="96" actId="478"/>
          <ac:picMkLst>
            <pc:docMk/>
            <pc:sldMk cId="3405084184" sldId="256"/>
            <ac:picMk id="3" creationId="{D03E46F3-4A8A-45C1-8926-CF5CF5533CAF}"/>
          </ac:picMkLst>
        </pc:picChg>
        <pc:picChg chg="del">
          <ac:chgData name="Castiello de Obeso, Santiago" userId="b4fc0b8e-1f0e-417a-8aad-015961d2398a" providerId="ADAL" clId="{B1342AF3-C64E-4DE8-A406-A8A758136BCD}" dt="2023-10-28T14:30:58.522" v="96" actId="478"/>
          <ac:picMkLst>
            <pc:docMk/>
            <pc:sldMk cId="3405084184" sldId="256"/>
            <ac:picMk id="4" creationId="{52A58F91-48A7-474E-AA6A-A35DCA3E4254}"/>
          </ac:picMkLst>
        </pc:picChg>
        <pc:picChg chg="del">
          <ac:chgData name="Castiello de Obeso, Santiago" userId="b4fc0b8e-1f0e-417a-8aad-015961d2398a" providerId="ADAL" clId="{B1342AF3-C64E-4DE8-A406-A8A758136BCD}" dt="2023-10-28T14:30:58.522" v="96" actId="478"/>
          <ac:picMkLst>
            <pc:docMk/>
            <pc:sldMk cId="3405084184" sldId="256"/>
            <ac:picMk id="5" creationId="{9FDD52DE-F666-48DC-AF81-62D2F3DCE069}"/>
          </ac:picMkLst>
        </pc:picChg>
        <pc:picChg chg="del">
          <ac:chgData name="Castiello de Obeso, Santiago" userId="b4fc0b8e-1f0e-417a-8aad-015961d2398a" providerId="ADAL" clId="{B1342AF3-C64E-4DE8-A406-A8A758136BCD}" dt="2023-10-28T14:30:58.522" v="96" actId="478"/>
          <ac:picMkLst>
            <pc:docMk/>
            <pc:sldMk cId="3405084184" sldId="256"/>
            <ac:picMk id="6" creationId="{46791F82-0711-43DB-B18F-3E11BEEC1E2E}"/>
          </ac:picMkLst>
        </pc:picChg>
        <pc:picChg chg="add del mod">
          <ac:chgData name="Castiello de Obeso, Santiago" userId="b4fc0b8e-1f0e-417a-8aad-015961d2398a" providerId="ADAL" clId="{B1342AF3-C64E-4DE8-A406-A8A758136BCD}" dt="2023-10-28T14:31:54.105" v="110" actId="21"/>
          <ac:picMkLst>
            <pc:docMk/>
            <pc:sldMk cId="3405084184" sldId="256"/>
            <ac:picMk id="7" creationId="{F97659A3-E563-E207-3C90-0C9831F96EFE}"/>
          </ac:picMkLst>
        </pc:picChg>
        <pc:picChg chg="add mod">
          <ac:chgData name="Castiello de Obeso, Santiago" userId="b4fc0b8e-1f0e-417a-8aad-015961d2398a" providerId="ADAL" clId="{B1342AF3-C64E-4DE8-A406-A8A758136BCD}" dt="2023-10-28T14:32:11.996" v="115" actId="1076"/>
          <ac:picMkLst>
            <pc:docMk/>
            <pc:sldMk cId="3405084184" sldId="256"/>
            <ac:picMk id="10" creationId="{62D8B52B-AA9C-1121-66F5-50B6CF730B0A}"/>
          </ac:picMkLst>
        </pc:picChg>
        <pc:picChg chg="add del mod">
          <ac:chgData name="Castiello de Obeso, Santiago" userId="b4fc0b8e-1f0e-417a-8aad-015961d2398a" providerId="ADAL" clId="{B1342AF3-C64E-4DE8-A406-A8A758136BCD}" dt="2023-10-28T14:35:29.008" v="190" actId="478"/>
          <ac:picMkLst>
            <pc:docMk/>
            <pc:sldMk cId="3405084184" sldId="256"/>
            <ac:picMk id="12" creationId="{B82A0500-1B66-7E4F-21E2-99622ECD9989}"/>
          </ac:picMkLst>
        </pc:picChg>
        <pc:picChg chg="add mod">
          <ac:chgData name="Castiello de Obeso, Santiago" userId="b4fc0b8e-1f0e-417a-8aad-015961d2398a" providerId="ADAL" clId="{B1342AF3-C64E-4DE8-A406-A8A758136BCD}" dt="2023-10-28T14:35:49.040" v="194" actId="1076"/>
          <ac:picMkLst>
            <pc:docMk/>
            <pc:sldMk cId="3405084184" sldId="256"/>
            <ac:picMk id="1026" creationId="{70A309AE-62A2-9F4A-9CBF-3C6EFE757EB4}"/>
          </ac:picMkLst>
        </pc:picChg>
      </pc:sldChg>
      <pc:sldChg chg="addSp delSp modSp add del mod ord">
        <pc:chgData name="Castiello de Obeso, Santiago" userId="b4fc0b8e-1f0e-417a-8aad-015961d2398a" providerId="ADAL" clId="{B1342AF3-C64E-4DE8-A406-A8A758136BCD}" dt="2023-10-28T16:15:50.350" v="292" actId="47"/>
        <pc:sldMkLst>
          <pc:docMk/>
          <pc:sldMk cId="2345055457" sldId="257"/>
        </pc:sldMkLst>
        <pc:spChg chg="add mod">
          <ac:chgData name="Castiello de Obeso, Santiago" userId="b4fc0b8e-1f0e-417a-8aad-015961d2398a" providerId="ADAL" clId="{B1342AF3-C64E-4DE8-A406-A8A758136BCD}" dt="2023-10-28T15:42:39.991" v="285" actId="1076"/>
          <ac:spMkLst>
            <pc:docMk/>
            <pc:sldMk cId="2345055457" sldId="257"/>
            <ac:spMk id="2" creationId="{A73A500D-9430-1BA2-77B8-1F12251E171E}"/>
          </ac:spMkLst>
        </pc:spChg>
        <pc:spChg chg="del">
          <ac:chgData name="Castiello de Obeso, Santiago" userId="b4fc0b8e-1f0e-417a-8aad-015961d2398a" providerId="ADAL" clId="{B1342AF3-C64E-4DE8-A406-A8A758136BCD}" dt="2023-10-27T20:11:28.269" v="2" actId="478"/>
          <ac:spMkLst>
            <pc:docMk/>
            <pc:sldMk cId="2345055457" sldId="257"/>
            <ac:spMk id="8" creationId="{3D3A654C-98A9-40A6-BCA9-6C6E2E2CEC75}"/>
          </ac:spMkLst>
        </pc:spChg>
        <pc:picChg chg="del">
          <ac:chgData name="Castiello de Obeso, Santiago" userId="b4fc0b8e-1f0e-417a-8aad-015961d2398a" providerId="ADAL" clId="{B1342AF3-C64E-4DE8-A406-A8A758136BCD}" dt="2023-10-27T20:11:31.309" v="3" actId="478"/>
          <ac:picMkLst>
            <pc:docMk/>
            <pc:sldMk cId="2345055457" sldId="257"/>
            <ac:picMk id="3" creationId="{D03E46F3-4A8A-45C1-8926-CF5CF5533CAF}"/>
          </ac:picMkLst>
        </pc:picChg>
        <pc:picChg chg="del">
          <ac:chgData name="Castiello de Obeso, Santiago" userId="b4fc0b8e-1f0e-417a-8aad-015961d2398a" providerId="ADAL" clId="{B1342AF3-C64E-4DE8-A406-A8A758136BCD}" dt="2023-10-27T20:11:31.309" v="3" actId="478"/>
          <ac:picMkLst>
            <pc:docMk/>
            <pc:sldMk cId="2345055457" sldId="257"/>
            <ac:picMk id="4" creationId="{52A58F91-48A7-474E-AA6A-A35DCA3E4254}"/>
          </ac:picMkLst>
        </pc:picChg>
        <pc:picChg chg="del">
          <ac:chgData name="Castiello de Obeso, Santiago" userId="b4fc0b8e-1f0e-417a-8aad-015961d2398a" providerId="ADAL" clId="{B1342AF3-C64E-4DE8-A406-A8A758136BCD}" dt="2023-10-27T20:11:31.309" v="3" actId="478"/>
          <ac:picMkLst>
            <pc:docMk/>
            <pc:sldMk cId="2345055457" sldId="257"/>
            <ac:picMk id="5" creationId="{9FDD52DE-F666-48DC-AF81-62D2F3DCE069}"/>
          </ac:picMkLst>
        </pc:picChg>
        <pc:picChg chg="del">
          <ac:chgData name="Castiello de Obeso, Santiago" userId="b4fc0b8e-1f0e-417a-8aad-015961d2398a" providerId="ADAL" clId="{B1342AF3-C64E-4DE8-A406-A8A758136BCD}" dt="2023-10-27T20:11:28.269" v="2" actId="478"/>
          <ac:picMkLst>
            <pc:docMk/>
            <pc:sldMk cId="2345055457" sldId="257"/>
            <ac:picMk id="6" creationId="{46791F82-0711-43DB-B18F-3E11BEEC1E2E}"/>
          </ac:picMkLst>
        </pc:picChg>
        <pc:picChg chg="add del mod">
          <ac:chgData name="Castiello de Obeso, Santiago" userId="b4fc0b8e-1f0e-417a-8aad-015961d2398a" providerId="ADAL" clId="{B1342AF3-C64E-4DE8-A406-A8A758136BCD}" dt="2023-10-27T20:18:58.569" v="53" actId="21"/>
          <ac:picMkLst>
            <pc:docMk/>
            <pc:sldMk cId="2345055457" sldId="257"/>
            <ac:picMk id="7" creationId="{01612745-7FBE-C0D7-516F-447185996317}"/>
          </ac:picMkLst>
        </pc:picChg>
        <pc:picChg chg="add del">
          <ac:chgData name="Castiello de Obeso, Santiago" userId="b4fc0b8e-1f0e-417a-8aad-015961d2398a" providerId="ADAL" clId="{B1342AF3-C64E-4DE8-A406-A8A758136BCD}" dt="2023-10-27T20:18:52.615" v="51" actId="21"/>
          <ac:picMkLst>
            <pc:docMk/>
            <pc:sldMk cId="2345055457" sldId="257"/>
            <ac:picMk id="10" creationId="{0E96BE98-C0F3-0444-B136-38856E48962F}"/>
          </ac:picMkLst>
        </pc:picChg>
        <pc:picChg chg="add del mod">
          <ac:chgData name="Castiello de Obeso, Santiago" userId="b4fc0b8e-1f0e-417a-8aad-015961d2398a" providerId="ADAL" clId="{B1342AF3-C64E-4DE8-A406-A8A758136BCD}" dt="2023-10-27T20:18:48.140" v="49" actId="21"/>
          <ac:picMkLst>
            <pc:docMk/>
            <pc:sldMk cId="2345055457" sldId="257"/>
            <ac:picMk id="12" creationId="{60E72603-23C8-6DDE-5E2D-ECFE62E303AD}"/>
          </ac:picMkLst>
        </pc:picChg>
        <pc:picChg chg="add del mod">
          <ac:chgData name="Castiello de Obeso, Santiago" userId="b4fc0b8e-1f0e-417a-8aad-015961d2398a" providerId="ADAL" clId="{B1342AF3-C64E-4DE8-A406-A8A758136BCD}" dt="2023-10-27T20:18:41.987" v="46" actId="21"/>
          <ac:picMkLst>
            <pc:docMk/>
            <pc:sldMk cId="2345055457" sldId="257"/>
            <ac:picMk id="14" creationId="{4D4BA90C-0574-432C-215A-AA7B3613DF86}"/>
          </ac:picMkLst>
        </pc:picChg>
        <pc:picChg chg="add del mod">
          <ac:chgData name="Castiello de Obeso, Santiago" userId="b4fc0b8e-1f0e-417a-8aad-015961d2398a" providerId="ADAL" clId="{B1342AF3-C64E-4DE8-A406-A8A758136BCD}" dt="2023-10-27T20:18:35.664" v="43" actId="21"/>
          <ac:picMkLst>
            <pc:docMk/>
            <pc:sldMk cId="2345055457" sldId="257"/>
            <ac:picMk id="16" creationId="{072FF648-0C34-0C22-B401-8360F1146F1F}"/>
          </ac:picMkLst>
        </pc:picChg>
        <pc:picChg chg="add del">
          <ac:chgData name="Castiello de Obeso, Santiago" userId="b4fc0b8e-1f0e-417a-8aad-015961d2398a" providerId="ADAL" clId="{B1342AF3-C64E-4DE8-A406-A8A758136BCD}" dt="2023-10-27T20:18:26.520" v="37" actId="21"/>
          <ac:picMkLst>
            <pc:docMk/>
            <pc:sldMk cId="2345055457" sldId="257"/>
            <ac:picMk id="18" creationId="{A7DC18A3-4726-473D-13E8-F1835AB96047}"/>
          </ac:picMkLst>
        </pc:picChg>
        <pc:picChg chg="add del mod">
          <ac:chgData name="Castiello de Obeso, Santiago" userId="b4fc0b8e-1f0e-417a-8aad-015961d2398a" providerId="ADAL" clId="{B1342AF3-C64E-4DE8-A406-A8A758136BCD}" dt="2023-10-27T20:18:20.121" v="35" actId="21"/>
          <ac:picMkLst>
            <pc:docMk/>
            <pc:sldMk cId="2345055457" sldId="257"/>
            <ac:picMk id="20" creationId="{63457F0D-35EB-2477-96A0-C1A00F4C38B4}"/>
          </ac:picMkLst>
        </pc:picChg>
        <pc:picChg chg="add del mod">
          <ac:chgData name="Castiello de Obeso, Santiago" userId="b4fc0b8e-1f0e-417a-8aad-015961d2398a" providerId="ADAL" clId="{B1342AF3-C64E-4DE8-A406-A8A758136BCD}" dt="2023-10-27T20:18:15.890" v="33" actId="21"/>
          <ac:picMkLst>
            <pc:docMk/>
            <pc:sldMk cId="2345055457" sldId="257"/>
            <ac:picMk id="22" creationId="{FEE78A45-181E-873D-4173-883F3E5E0E2A}"/>
          </ac:picMkLst>
        </pc:picChg>
        <pc:picChg chg="add del">
          <ac:chgData name="Castiello de Obeso, Santiago" userId="b4fc0b8e-1f0e-417a-8aad-015961d2398a" providerId="ADAL" clId="{B1342AF3-C64E-4DE8-A406-A8A758136BCD}" dt="2023-10-27T20:18:11.795" v="31" actId="21"/>
          <ac:picMkLst>
            <pc:docMk/>
            <pc:sldMk cId="2345055457" sldId="257"/>
            <ac:picMk id="24" creationId="{0C676BB8-F8C8-1322-DBAC-D01E2DAE4283}"/>
          </ac:picMkLst>
        </pc:picChg>
        <pc:picChg chg="add del mod">
          <ac:chgData name="Castiello de Obeso, Santiago" userId="b4fc0b8e-1f0e-417a-8aad-015961d2398a" providerId="ADAL" clId="{B1342AF3-C64E-4DE8-A406-A8A758136BCD}" dt="2023-10-27T20:18:08.482" v="29" actId="21"/>
          <ac:picMkLst>
            <pc:docMk/>
            <pc:sldMk cId="2345055457" sldId="257"/>
            <ac:picMk id="26" creationId="{750347B2-4A04-6A8E-AC56-02604842D3AA}"/>
          </ac:picMkLst>
        </pc:picChg>
      </pc:sldChg>
      <pc:sldChg chg="addSp modSp add mod">
        <pc:chgData name="Castiello de Obeso, Santiago" userId="b4fc0b8e-1f0e-417a-8aad-015961d2398a" providerId="ADAL" clId="{B1342AF3-C64E-4DE8-A406-A8A758136BCD}" dt="2023-10-28T15:23:50.342" v="197" actId="1076"/>
        <pc:sldMkLst>
          <pc:docMk/>
          <pc:sldMk cId="319061259" sldId="258"/>
        </pc:sldMkLst>
        <pc:picChg chg="add mod">
          <ac:chgData name="Castiello de Obeso, Santiago" userId="b4fc0b8e-1f0e-417a-8aad-015961d2398a" providerId="ADAL" clId="{B1342AF3-C64E-4DE8-A406-A8A758136BCD}" dt="2023-10-28T15:23:50.342" v="197" actId="1076"/>
          <ac:picMkLst>
            <pc:docMk/>
            <pc:sldMk cId="319061259" sldId="258"/>
            <ac:picMk id="2" creationId="{9DA36A9F-EEE1-239B-EB69-C6C11508A1E9}"/>
          </ac:picMkLst>
        </pc:picChg>
      </pc:sldChg>
      <pc:sldChg chg="addSp modSp add mod">
        <pc:chgData name="Castiello de Obeso, Santiago" userId="b4fc0b8e-1f0e-417a-8aad-015961d2398a" providerId="ADAL" clId="{B1342AF3-C64E-4DE8-A406-A8A758136BCD}" dt="2023-10-28T15:24:33.472" v="212" actId="1076"/>
        <pc:sldMkLst>
          <pc:docMk/>
          <pc:sldMk cId="3822198725" sldId="259"/>
        </pc:sldMkLst>
        <pc:picChg chg="add mod">
          <ac:chgData name="Castiello de Obeso, Santiago" userId="b4fc0b8e-1f0e-417a-8aad-015961d2398a" providerId="ADAL" clId="{B1342AF3-C64E-4DE8-A406-A8A758136BCD}" dt="2023-10-28T15:24:33.472" v="212" actId="1076"/>
          <ac:picMkLst>
            <pc:docMk/>
            <pc:sldMk cId="3822198725" sldId="259"/>
            <ac:picMk id="2" creationId="{775F7823-C84A-E083-6450-B377B1AF03F3}"/>
          </ac:picMkLst>
        </pc:picChg>
      </pc:sldChg>
      <pc:sldChg chg="addSp modSp add mod">
        <pc:chgData name="Castiello de Obeso, Santiago" userId="b4fc0b8e-1f0e-417a-8aad-015961d2398a" providerId="ADAL" clId="{B1342AF3-C64E-4DE8-A406-A8A758136BCD}" dt="2023-10-28T15:24:43.939" v="214" actId="1076"/>
        <pc:sldMkLst>
          <pc:docMk/>
          <pc:sldMk cId="585042150" sldId="260"/>
        </pc:sldMkLst>
        <pc:picChg chg="add mod">
          <ac:chgData name="Castiello de Obeso, Santiago" userId="b4fc0b8e-1f0e-417a-8aad-015961d2398a" providerId="ADAL" clId="{B1342AF3-C64E-4DE8-A406-A8A758136BCD}" dt="2023-10-28T15:24:43.939" v="214" actId="1076"/>
          <ac:picMkLst>
            <pc:docMk/>
            <pc:sldMk cId="585042150" sldId="260"/>
            <ac:picMk id="2" creationId="{2DECD185-7A06-19EC-A6C3-65250FFA4C90}"/>
          </ac:picMkLst>
        </pc:picChg>
      </pc:sldChg>
      <pc:sldChg chg="addSp modSp add mod">
        <pc:chgData name="Castiello de Obeso, Santiago" userId="b4fc0b8e-1f0e-417a-8aad-015961d2398a" providerId="ADAL" clId="{B1342AF3-C64E-4DE8-A406-A8A758136BCD}" dt="2023-10-28T15:24:51.774" v="216" actId="1076"/>
        <pc:sldMkLst>
          <pc:docMk/>
          <pc:sldMk cId="1352391438" sldId="261"/>
        </pc:sldMkLst>
        <pc:picChg chg="add mod">
          <ac:chgData name="Castiello de Obeso, Santiago" userId="b4fc0b8e-1f0e-417a-8aad-015961d2398a" providerId="ADAL" clId="{B1342AF3-C64E-4DE8-A406-A8A758136BCD}" dt="2023-10-28T15:24:51.774" v="216" actId="1076"/>
          <ac:picMkLst>
            <pc:docMk/>
            <pc:sldMk cId="1352391438" sldId="261"/>
            <ac:picMk id="2" creationId="{F1E2DC3E-EFAC-9D94-C70E-8A6EC9EE6802}"/>
          </ac:picMkLst>
        </pc:picChg>
      </pc:sldChg>
      <pc:sldChg chg="addSp modSp add mod">
        <pc:chgData name="Castiello de Obeso, Santiago" userId="b4fc0b8e-1f0e-417a-8aad-015961d2398a" providerId="ADAL" clId="{B1342AF3-C64E-4DE8-A406-A8A758136BCD}" dt="2023-10-28T15:25:00.492" v="220" actId="1076"/>
        <pc:sldMkLst>
          <pc:docMk/>
          <pc:sldMk cId="1126941825" sldId="262"/>
        </pc:sldMkLst>
        <pc:picChg chg="add mod">
          <ac:chgData name="Castiello de Obeso, Santiago" userId="b4fc0b8e-1f0e-417a-8aad-015961d2398a" providerId="ADAL" clId="{B1342AF3-C64E-4DE8-A406-A8A758136BCD}" dt="2023-10-28T15:25:00.492" v="220" actId="1076"/>
          <ac:picMkLst>
            <pc:docMk/>
            <pc:sldMk cId="1126941825" sldId="262"/>
            <ac:picMk id="2" creationId="{A1C4268C-30D8-694C-2CAB-B70451E01369}"/>
          </ac:picMkLst>
        </pc:picChg>
      </pc:sldChg>
      <pc:sldChg chg="addSp modSp add mod">
        <pc:chgData name="Castiello de Obeso, Santiago" userId="b4fc0b8e-1f0e-417a-8aad-015961d2398a" providerId="ADAL" clId="{B1342AF3-C64E-4DE8-A406-A8A758136BCD}" dt="2023-10-28T15:25:08.281" v="222" actId="1076"/>
        <pc:sldMkLst>
          <pc:docMk/>
          <pc:sldMk cId="3222459967" sldId="263"/>
        </pc:sldMkLst>
        <pc:picChg chg="add mod">
          <ac:chgData name="Castiello de Obeso, Santiago" userId="b4fc0b8e-1f0e-417a-8aad-015961d2398a" providerId="ADAL" clId="{B1342AF3-C64E-4DE8-A406-A8A758136BCD}" dt="2023-10-28T15:25:08.281" v="222" actId="1076"/>
          <ac:picMkLst>
            <pc:docMk/>
            <pc:sldMk cId="3222459967" sldId="263"/>
            <ac:picMk id="2" creationId="{D70ECC5A-570C-EBF9-1AAB-C6FA38D1A0A0}"/>
          </ac:picMkLst>
        </pc:picChg>
      </pc:sldChg>
      <pc:sldChg chg="addSp modSp add mod">
        <pc:chgData name="Castiello de Obeso, Santiago" userId="b4fc0b8e-1f0e-417a-8aad-015961d2398a" providerId="ADAL" clId="{B1342AF3-C64E-4DE8-A406-A8A758136BCD}" dt="2023-10-28T15:24:00.355" v="199" actId="1076"/>
        <pc:sldMkLst>
          <pc:docMk/>
          <pc:sldMk cId="2602359185" sldId="264"/>
        </pc:sldMkLst>
        <pc:picChg chg="add mod">
          <ac:chgData name="Castiello de Obeso, Santiago" userId="b4fc0b8e-1f0e-417a-8aad-015961d2398a" providerId="ADAL" clId="{B1342AF3-C64E-4DE8-A406-A8A758136BCD}" dt="2023-10-28T15:24:00.355" v="199" actId="1076"/>
          <ac:picMkLst>
            <pc:docMk/>
            <pc:sldMk cId="2602359185" sldId="264"/>
            <ac:picMk id="2" creationId="{883F28D0-5B2B-E68C-6572-8DFDFBD46252}"/>
          </ac:picMkLst>
        </pc:picChg>
      </pc:sldChg>
      <pc:sldChg chg="addSp modSp add mod">
        <pc:chgData name="Castiello de Obeso, Santiago" userId="b4fc0b8e-1f0e-417a-8aad-015961d2398a" providerId="ADAL" clId="{B1342AF3-C64E-4DE8-A406-A8A758136BCD}" dt="2023-10-28T15:24:07.745" v="203" actId="1076"/>
        <pc:sldMkLst>
          <pc:docMk/>
          <pc:sldMk cId="1008301469" sldId="265"/>
        </pc:sldMkLst>
        <pc:picChg chg="add mod">
          <ac:chgData name="Castiello de Obeso, Santiago" userId="b4fc0b8e-1f0e-417a-8aad-015961d2398a" providerId="ADAL" clId="{B1342AF3-C64E-4DE8-A406-A8A758136BCD}" dt="2023-10-28T15:24:07.745" v="203" actId="1076"/>
          <ac:picMkLst>
            <pc:docMk/>
            <pc:sldMk cId="1008301469" sldId="265"/>
            <ac:picMk id="2" creationId="{22ECD6E2-FAAD-3582-B65F-DC6F043E8D32}"/>
          </ac:picMkLst>
        </pc:picChg>
      </pc:sldChg>
      <pc:sldChg chg="addSp modSp add mod">
        <pc:chgData name="Castiello de Obeso, Santiago" userId="b4fc0b8e-1f0e-417a-8aad-015961d2398a" providerId="ADAL" clId="{B1342AF3-C64E-4DE8-A406-A8A758136BCD}" dt="2023-10-28T15:24:16.301" v="206" actId="1076"/>
        <pc:sldMkLst>
          <pc:docMk/>
          <pc:sldMk cId="1301266011" sldId="266"/>
        </pc:sldMkLst>
        <pc:picChg chg="add mod">
          <ac:chgData name="Castiello de Obeso, Santiago" userId="b4fc0b8e-1f0e-417a-8aad-015961d2398a" providerId="ADAL" clId="{B1342AF3-C64E-4DE8-A406-A8A758136BCD}" dt="2023-10-28T15:24:16.301" v="206" actId="1076"/>
          <ac:picMkLst>
            <pc:docMk/>
            <pc:sldMk cId="1301266011" sldId="266"/>
            <ac:picMk id="2" creationId="{75074CB6-0CC8-E8F9-DA98-2180A0FBF1C2}"/>
          </ac:picMkLst>
        </pc:picChg>
      </pc:sldChg>
      <pc:sldChg chg="addSp modSp add mod">
        <pc:chgData name="Castiello de Obeso, Santiago" userId="b4fc0b8e-1f0e-417a-8aad-015961d2398a" providerId="ADAL" clId="{B1342AF3-C64E-4DE8-A406-A8A758136BCD}" dt="2023-10-28T15:24:26.198" v="210" actId="1076"/>
        <pc:sldMkLst>
          <pc:docMk/>
          <pc:sldMk cId="1687278470" sldId="267"/>
        </pc:sldMkLst>
        <pc:picChg chg="add mod">
          <ac:chgData name="Castiello de Obeso, Santiago" userId="b4fc0b8e-1f0e-417a-8aad-015961d2398a" providerId="ADAL" clId="{B1342AF3-C64E-4DE8-A406-A8A758136BCD}" dt="2023-10-28T15:24:26.198" v="210" actId="1076"/>
          <ac:picMkLst>
            <pc:docMk/>
            <pc:sldMk cId="1687278470" sldId="267"/>
            <ac:picMk id="2" creationId="{535792BA-7411-454D-4BCC-0BF50526EA8E}"/>
          </ac:picMkLst>
        </pc:picChg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4130585023" sldId="451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458231780" sldId="452"/>
        </pc:sldMkLst>
      </pc:sldChg>
      <pc:sldChg chg="addSp modSp add del mod">
        <pc:chgData name="Castiello de Obeso, Santiago" userId="b4fc0b8e-1f0e-417a-8aad-015961d2398a" providerId="ADAL" clId="{B1342AF3-C64E-4DE8-A406-A8A758136BCD}" dt="2023-10-28T16:20:37.777" v="295" actId="208"/>
        <pc:sldMkLst>
          <pc:docMk/>
          <pc:sldMk cId="1882144534" sldId="453"/>
        </pc:sldMkLst>
        <pc:spChg chg="add mod">
          <ac:chgData name="Castiello de Obeso, Santiago" userId="b4fc0b8e-1f0e-417a-8aad-015961d2398a" providerId="ADAL" clId="{B1342AF3-C64E-4DE8-A406-A8A758136BCD}" dt="2023-10-28T16:20:37.777" v="295" actId="208"/>
          <ac:spMkLst>
            <pc:docMk/>
            <pc:sldMk cId="1882144534" sldId="453"/>
            <ac:spMk id="2" creationId="{014050E4-2D17-A16E-88B5-A448B4A30FB8}"/>
          </ac:spMkLst>
        </pc:spChg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2908882014" sldId="456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282060831" sldId="458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3490582441" sldId="459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4235343341" sldId="460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3262771625" sldId="462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1539331729" sldId="463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67157533" sldId="464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3202055398" sldId="466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1619428160" sldId="467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708231406" sldId="469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1921958747" sldId="470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1627598715" sldId="471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3324058039" sldId="472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2488038776" sldId="473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3584036141" sldId="474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4178751552" sldId="477"/>
        </pc:sldMkLst>
      </pc:sldChg>
      <pc:sldChg chg="modSp add del mod">
        <pc:chgData name="Castiello de Obeso, Santiago" userId="b4fc0b8e-1f0e-417a-8aad-015961d2398a" providerId="ADAL" clId="{B1342AF3-C64E-4DE8-A406-A8A758136BCD}" dt="2023-10-28T16:27:47.571" v="305" actId="20577"/>
        <pc:sldMkLst>
          <pc:docMk/>
          <pc:sldMk cId="2625108881" sldId="478"/>
        </pc:sldMkLst>
        <pc:graphicFrameChg chg="modGraphic">
          <ac:chgData name="Castiello de Obeso, Santiago" userId="b4fc0b8e-1f0e-417a-8aad-015961d2398a" providerId="ADAL" clId="{B1342AF3-C64E-4DE8-A406-A8A758136BCD}" dt="2023-10-28T16:27:47.571" v="305" actId="20577"/>
          <ac:graphicFrameMkLst>
            <pc:docMk/>
            <pc:sldMk cId="2625108881" sldId="478"/>
            <ac:graphicFrameMk id="7" creationId="{9A59DD70-9D7A-4AE5-9D8E-49B33C8DFB27}"/>
          </ac:graphicFrameMkLst>
        </pc:graphicFrameChg>
      </pc:sldChg>
      <pc:sldChg chg="delSp add del mod">
        <pc:chgData name="Castiello de Obeso, Santiago" userId="b4fc0b8e-1f0e-417a-8aad-015961d2398a" providerId="ADAL" clId="{B1342AF3-C64E-4DE8-A406-A8A758136BCD}" dt="2023-10-28T16:28:17.337" v="307" actId="478"/>
        <pc:sldMkLst>
          <pc:docMk/>
          <pc:sldMk cId="2182196002" sldId="480"/>
        </pc:sldMkLst>
        <pc:spChg chg="del">
          <ac:chgData name="Castiello de Obeso, Santiago" userId="b4fc0b8e-1f0e-417a-8aad-015961d2398a" providerId="ADAL" clId="{B1342AF3-C64E-4DE8-A406-A8A758136BCD}" dt="2023-10-28T16:28:13.487" v="306" actId="478"/>
          <ac:spMkLst>
            <pc:docMk/>
            <pc:sldMk cId="2182196002" sldId="480"/>
            <ac:spMk id="2" creationId="{00000000-0000-0000-0000-000000000000}"/>
          </ac:spMkLst>
        </pc:spChg>
        <pc:spChg chg="del">
          <ac:chgData name="Castiello de Obeso, Santiago" userId="b4fc0b8e-1f0e-417a-8aad-015961d2398a" providerId="ADAL" clId="{B1342AF3-C64E-4DE8-A406-A8A758136BCD}" dt="2023-10-28T16:28:17.337" v="307" actId="478"/>
          <ac:spMkLst>
            <pc:docMk/>
            <pc:sldMk cId="2182196002" sldId="480"/>
            <ac:spMk id="9" creationId="{706E8321-3FB3-4FC7-8804-EE5C4999866B}"/>
          </ac:spMkLst>
        </pc:spChg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846794335" sldId="481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4141223263" sldId="484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1533971520" sldId="485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1278143874" sldId="486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4266499792" sldId="487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2342734796" sldId="488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2915166126" sldId="489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3174585430" sldId="490"/>
        </pc:sldMkLst>
      </pc:sldChg>
      <pc:sldChg chg="add">
        <pc:chgData name="Castiello de Obeso, Santiago" userId="b4fc0b8e-1f0e-417a-8aad-015961d2398a" providerId="ADAL" clId="{B1342AF3-C64E-4DE8-A406-A8A758136BCD}" dt="2023-10-28T16:23:23.714" v="296"/>
        <pc:sldMkLst>
          <pc:docMk/>
          <pc:sldMk cId="295097480" sldId="631"/>
        </pc:sldMkLst>
      </pc:sldChg>
      <pc:sldChg chg="add">
        <pc:chgData name="Castiello de Obeso, Santiago" userId="b4fc0b8e-1f0e-417a-8aad-015961d2398a" providerId="ADAL" clId="{B1342AF3-C64E-4DE8-A406-A8A758136BCD}" dt="2023-10-28T16:23:23.714" v="296"/>
        <pc:sldMkLst>
          <pc:docMk/>
          <pc:sldMk cId="4049246707" sldId="632"/>
        </pc:sldMkLst>
      </pc:sldChg>
      <pc:sldChg chg="add">
        <pc:chgData name="Castiello de Obeso, Santiago" userId="b4fc0b8e-1f0e-417a-8aad-015961d2398a" providerId="ADAL" clId="{B1342AF3-C64E-4DE8-A406-A8A758136BCD}" dt="2023-10-28T16:23:23.714" v="296"/>
        <pc:sldMkLst>
          <pc:docMk/>
          <pc:sldMk cId="702651444" sldId="633"/>
        </pc:sldMkLst>
      </pc:sldChg>
      <pc:sldChg chg="add">
        <pc:chgData name="Castiello de Obeso, Santiago" userId="b4fc0b8e-1f0e-417a-8aad-015961d2398a" providerId="ADAL" clId="{B1342AF3-C64E-4DE8-A406-A8A758136BCD}" dt="2023-10-28T16:23:23.714" v="296"/>
        <pc:sldMkLst>
          <pc:docMk/>
          <pc:sldMk cId="228039598" sldId="634"/>
        </pc:sldMkLst>
      </pc:sldChg>
      <pc:sldChg chg="modSp add mod">
        <pc:chgData name="Castiello de Obeso, Santiago" userId="b4fc0b8e-1f0e-417a-8aad-015961d2398a" providerId="ADAL" clId="{B1342AF3-C64E-4DE8-A406-A8A758136BCD}" dt="2023-10-28T16:24:23.473" v="299" actId="1036"/>
        <pc:sldMkLst>
          <pc:docMk/>
          <pc:sldMk cId="3657975359" sldId="635"/>
        </pc:sldMkLst>
        <pc:spChg chg="mod">
          <ac:chgData name="Castiello de Obeso, Santiago" userId="b4fc0b8e-1f0e-417a-8aad-015961d2398a" providerId="ADAL" clId="{B1342AF3-C64E-4DE8-A406-A8A758136BCD}" dt="2023-10-28T16:24:23.473" v="299" actId="1036"/>
          <ac:spMkLst>
            <pc:docMk/>
            <pc:sldMk cId="3657975359" sldId="635"/>
            <ac:spMk id="2" creationId="{00000000-0000-0000-0000-000000000000}"/>
          </ac:spMkLst>
        </pc:spChg>
        <pc:spChg chg="mod">
          <ac:chgData name="Castiello de Obeso, Santiago" userId="b4fc0b8e-1f0e-417a-8aad-015961d2398a" providerId="ADAL" clId="{B1342AF3-C64E-4DE8-A406-A8A758136BCD}" dt="2023-10-28T16:24:23.473" v="299" actId="1036"/>
          <ac:spMkLst>
            <pc:docMk/>
            <pc:sldMk cId="3657975359" sldId="635"/>
            <ac:spMk id="3" creationId="{00000000-0000-0000-0000-000000000000}"/>
          </ac:spMkLst>
        </pc:spChg>
        <pc:spChg chg="mod">
          <ac:chgData name="Castiello de Obeso, Santiago" userId="b4fc0b8e-1f0e-417a-8aad-015961d2398a" providerId="ADAL" clId="{B1342AF3-C64E-4DE8-A406-A8A758136BCD}" dt="2023-10-28T16:24:23.473" v="299" actId="1036"/>
          <ac:spMkLst>
            <pc:docMk/>
            <pc:sldMk cId="3657975359" sldId="635"/>
            <ac:spMk id="5" creationId="{00000000-0000-0000-0000-000000000000}"/>
          </ac:spMkLst>
        </pc:spChg>
      </pc:sldChg>
      <pc:sldChg chg="modSp add mod setBg">
        <pc:chgData name="Castiello de Obeso, Santiago" userId="b4fc0b8e-1f0e-417a-8aad-015961d2398a" providerId="ADAL" clId="{B1342AF3-C64E-4DE8-A406-A8A758136BCD}" dt="2023-10-28T16:15:48.150" v="291" actId="122"/>
        <pc:sldMkLst>
          <pc:docMk/>
          <pc:sldMk cId="2220826101" sldId="666"/>
        </pc:sldMkLst>
        <pc:spChg chg="mod">
          <ac:chgData name="Castiello de Obeso, Santiago" userId="b4fc0b8e-1f0e-417a-8aad-015961d2398a" providerId="ADAL" clId="{B1342AF3-C64E-4DE8-A406-A8A758136BCD}" dt="2023-10-28T16:15:48.150" v="291" actId="122"/>
          <ac:spMkLst>
            <pc:docMk/>
            <pc:sldMk cId="2220826101" sldId="666"/>
            <ac:spMk id="7" creationId="{00000000-0000-0000-0000-000000000000}"/>
          </ac:spMkLst>
        </pc:spChg>
      </pc:sldChg>
      <pc:sldChg chg="add setBg">
        <pc:chgData name="Castiello de Obeso, Santiago" userId="b4fc0b8e-1f0e-417a-8aad-015961d2398a" providerId="ADAL" clId="{B1342AF3-C64E-4DE8-A406-A8A758136BCD}" dt="2023-10-28T16:40:22.946" v="309"/>
        <pc:sldMkLst>
          <pc:docMk/>
          <pc:sldMk cId="2492072026" sldId="6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0410E-BEDF-455E-B9B2-FEEC3314D55A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7DD9B-29B1-4966-9C99-AE6E8A400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3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CONSORT (Consolidated Standards Of Reporting Trials) encompasses various initiatives developed by the CONSORT Group to alleviate the problems arising from inadequate reporting of randomized controlled trials.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7DD9B-29B1-4966-9C99-AE6E8A400A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22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ITT is based on modelled OR given covariates. But they are reporting in the text without ITT.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7DD9B-29B1-4966-9C99-AE6E8A400A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26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partial remission</a:t>
            </a:r>
            <a:r>
              <a:rPr lang="en-US" baseline="0" dirty="0"/>
              <a:t> has better outcomes…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7DD9B-29B1-4966-9C99-AE6E8A400AE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92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partial remission</a:t>
            </a:r>
            <a:r>
              <a:rPr lang="en-US" baseline="0" dirty="0"/>
              <a:t> has better outcomes…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7DD9B-29B1-4966-9C99-AE6E8A400AE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84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partial remission</a:t>
            </a:r>
            <a:r>
              <a:rPr lang="en-US" baseline="0" dirty="0"/>
              <a:t> has better outcomes…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7DD9B-29B1-4966-9C99-AE6E8A400AE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42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Absolute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Risk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(ARR)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7DD9B-29B1-4966-9C99-AE6E8A400AE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48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Absolute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Risk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(ARR)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7DD9B-29B1-4966-9C99-AE6E8A400AE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19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Absolute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Risk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(ARR)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7DD9B-29B1-4966-9C99-AE6E8A400AE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94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FBFDF-1960-4B8C-B572-21EE7E27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B431A-4A15-4E6E-B1A8-6E160B207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8D947-FD3A-4C84-AE9C-1B2E6ED9C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30/11/2024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B4614-9D3A-45B9-B88E-E544F38E6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257DF-0ACC-48A9-BE13-2C48248EE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373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6B4CE-537F-4F7D-A2B7-8DC31F07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1BDDB-4942-4975-8559-1CBC91A80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CCF0C-ED3A-401B-9113-2A18C703C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30/11/2024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1DA51-D79D-4EC3-87B9-A6A8EF0AD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EFEB7-488D-41FA-93C4-727C6699C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963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19E993-D47E-4F8A-BBE3-B42B1878B4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7F6E5-E6FC-4759-9E4A-8DA00A63D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3A229-993B-42C3-A224-50212FFC1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30/11/2024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CF904-ACC9-4970-A1FB-A7B49E27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2C6C2-C645-4030-8C25-31FCABBD1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075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3291-E600-41D9-BC9D-B23BC692A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C48B-0449-4C4C-9A44-94C1F09CA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25E0C-5D7E-4FA8-95A4-0B60ABA53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30/11/2024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8D1BA-FED7-43D7-B84A-2C2BE6B73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08739-F0FE-4EF0-A63D-1EFD396B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498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F0261-6FDE-4B42-BE9A-FE748DC0F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8477A-CE40-499E-A357-C2368C466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BC470-3263-45F8-B194-E437D548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30/11/2024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CD758-FAE3-4919-B046-88EE460C5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95DD6-7FC0-4907-BB22-C94A78BA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527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F35A1-FB17-41F5-83DD-2B271F441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85532-149A-410E-81A7-027F1C959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D49582-BC9E-4417-8033-07ADF047F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42491-B30C-47FE-989E-FCADE8B9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30/11/2024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EA06F-22F7-4B8D-B609-72242C88E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B11CC-B274-4B79-B7A0-258FCEB60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10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D2C98-DC8D-411C-97C4-36DDE36E9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F7575-D080-4209-A5A4-4D9743731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A1868-0C9A-49E2-BCB9-353F12BA7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5B850-40DC-407B-A3E9-76D3B491AB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B65DEB-54A1-4825-9EED-E708D8BBD1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352913-39C2-4751-91B1-084B050E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30/11/2024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48E872-3DC1-4837-9DCA-8D7FFE4D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0EA899-5316-4CB0-B227-A9724D9EE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74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61B72-6F56-441C-B043-C71CF3443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36CCC8-E50D-43DF-802C-0D2141BE7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30/11/2024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333E71-ABC3-47D7-957E-5F35F1E88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33BE7-253A-41EC-95A5-55BEB8DC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252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073505-3235-4174-BDAC-533AA01D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30/11/2024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6ECCC-4E34-4481-935B-03CE24513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3818F-D491-4CB5-9656-0DA67BFD0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723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CC93-ED9A-4717-9DBD-2CE4A9EA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B526B-6741-4DCD-A00F-A654020A2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3D993-0220-4E0D-8694-C0B2D26CC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9D5E9-4A8C-4416-98F9-B6446A0FE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30/11/2024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D2E34-153B-4E5C-8C0A-E758EC492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54A7C-1312-4A08-96B2-47731DA02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9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B7420-4748-4D83-9E2C-99B8B09ED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3C852-3770-48D2-9230-693FF064F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B7587-F1B5-4A1B-A49D-7E3018BB6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3FB15-C718-4918-AD8E-07BA3A846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30/11/2024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7540C-56DF-4D8F-BA25-CD40FD809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07856-1EAA-4B6E-8C95-BF70FAE34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387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D94F21-1CA2-4082-BA4C-1457C6FE4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1A835-3673-4390-BFC6-12A1E0AFA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33216-69A3-40E2-9E44-D7B8F3357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9FB61-224E-4689-9715-18277610C7E3}" type="datetimeFigureOut">
              <a:rPr lang="en-GB" smtClean="0"/>
              <a:t>30/11/2024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919D8-E50E-42A4-A23C-CAAD2DAF2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7A37C-5479-4953-B987-ABFC172F6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928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D3A654C-98A9-40A6-BCA9-6C6E2E2CEC75}"/>
              </a:ext>
            </a:extLst>
          </p:cNvPr>
          <p:cNvSpPr txBox="1"/>
          <p:nvPr/>
        </p:nvSpPr>
        <p:spPr>
          <a:xfrm>
            <a:off x="1042987" y="2005012"/>
            <a:ext cx="1010602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>
                <a:solidFill>
                  <a:schemeClr val="bg1"/>
                </a:solidFill>
              </a:rPr>
              <a:t>Ejercicio</a:t>
            </a:r>
            <a:r>
              <a:rPr lang="en-GB" sz="3200" b="1" dirty="0">
                <a:solidFill>
                  <a:schemeClr val="bg1"/>
                </a:solidFill>
              </a:rPr>
              <a:t> de </a:t>
            </a:r>
            <a:r>
              <a:rPr lang="en-GB" sz="3200" b="1" dirty="0" err="1">
                <a:solidFill>
                  <a:schemeClr val="bg1"/>
                </a:solidFill>
              </a:rPr>
              <a:t>rieso</a:t>
            </a:r>
            <a:r>
              <a:rPr lang="en-GB" sz="3200" b="1" dirty="0">
                <a:solidFill>
                  <a:schemeClr val="bg1"/>
                </a:solidFill>
              </a:rPr>
              <a:t> de </a:t>
            </a:r>
            <a:r>
              <a:rPr lang="en-GB" sz="3200" b="1" dirty="0" err="1">
                <a:solidFill>
                  <a:schemeClr val="bg1"/>
                </a:solidFill>
              </a:rPr>
              <a:t>sesgo</a:t>
            </a:r>
            <a:r>
              <a:rPr lang="en-GB" sz="3200" b="1" dirty="0">
                <a:solidFill>
                  <a:schemeClr val="bg1"/>
                </a:solidFill>
              </a:rPr>
              <a:t>: </a:t>
            </a:r>
          </a:p>
          <a:p>
            <a:pPr algn="ctr"/>
            <a:endParaRPr lang="en-GB" sz="2400" dirty="0">
              <a:solidFill>
                <a:schemeClr val="bg1"/>
              </a:solidFill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Pragmatic randomized controlled trial of long-term psychoanalytic psychotherapy for treatment-resistant depression: the Tavistock Adult Depression Study (TADS)</a:t>
            </a:r>
          </a:p>
          <a:p>
            <a:pPr algn="r"/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 err="1">
                <a:solidFill>
                  <a:schemeClr val="bg1"/>
                </a:solidFill>
              </a:rPr>
              <a:t>Liceo</a:t>
            </a:r>
            <a:r>
              <a:rPr lang="en-GB" sz="2400" dirty="0">
                <a:solidFill>
                  <a:schemeClr val="bg1"/>
                </a:solidFill>
              </a:rPr>
              <a:t> Contextual</a:t>
            </a:r>
          </a:p>
          <a:p>
            <a:r>
              <a:rPr lang="en-GB" sz="2400" dirty="0">
                <a:solidFill>
                  <a:schemeClr val="bg1"/>
                </a:solidFill>
              </a:rPr>
              <a:t>30/11/2024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algn="r"/>
            <a:r>
              <a:rPr lang="en-GB" sz="2400" dirty="0">
                <a:solidFill>
                  <a:schemeClr val="bg1"/>
                </a:solidFill>
              </a:rPr>
              <a:t>Santiago Castiello de Obeso, D.Phil.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80726-3D3C-CB89-2A3E-EF63BBD33CB3}"/>
              </a:ext>
            </a:extLst>
          </p:cNvPr>
          <p:cNvSpPr/>
          <p:nvPr/>
        </p:nvSpPr>
        <p:spPr>
          <a:xfrm>
            <a:off x="0" y="0"/>
            <a:ext cx="1219200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A blue shield with a yellow book and white text&#10;&#10;Description automatically generated">
            <a:extLst>
              <a:ext uri="{FF2B5EF4-FFF2-40B4-BE49-F238E27FC236}">
                <a16:creationId xmlns:a16="http://schemas.microsoft.com/office/drawing/2014/main" id="{62D8B52B-AA9C-1121-66F5-50B6CF730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277" y="180000"/>
            <a:ext cx="1371429" cy="1440000"/>
          </a:xfrm>
          <a:prstGeom prst="rect">
            <a:avLst/>
          </a:prstGeom>
        </p:spPr>
      </p:pic>
      <p:pic>
        <p:nvPicPr>
          <p:cNvPr id="1026" name="Picture 2" descr="Wu Tsai Institute | Yale University (@WuTsaiYale) / X">
            <a:extLst>
              <a:ext uri="{FF2B5EF4-FFF2-40B4-BE49-F238E27FC236}">
                <a16:creationId xmlns:a16="http://schemas.microsoft.com/office/drawing/2014/main" id="{70A309AE-62A2-9F4A-9CBF-3C6EFE757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4" y="18000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84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C4268C-30D8-694C-2CAB-B70451E01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539" y="729000"/>
            <a:ext cx="619292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41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0ECC5A-570C-EBF9-1AAB-C6FA38D1A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733" y="692242"/>
            <a:ext cx="578653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59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0" y="2607739"/>
            <a:ext cx="12192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Aplicación de la herramienta de Riesgo de Sesgo</a:t>
            </a:r>
          </a:p>
        </p:txBody>
      </p:sp>
    </p:spTree>
    <p:extLst>
      <p:ext uri="{BB962C8B-B14F-4D97-AF65-F5344CB8AC3E}">
        <p14:creationId xmlns:p14="http://schemas.microsoft.com/office/powerpoint/2010/main" val="2220826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6102868-569D-420E-A0D4-A4F105555D9F}"/>
              </a:ext>
            </a:extLst>
          </p:cNvPr>
          <p:cNvSpPr txBox="1"/>
          <p:nvPr/>
        </p:nvSpPr>
        <p:spPr>
          <a:xfrm>
            <a:off x="0" y="0"/>
            <a:ext cx="204434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0. </a:t>
            </a:r>
            <a:r>
              <a:rPr lang="en-GB" sz="2400" dirty="0"/>
              <a:t>Introduction</a:t>
            </a:r>
            <a:endParaRPr lang="en-GB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3479-39FB-4FF4-8215-68B42740B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4" y="823563"/>
            <a:ext cx="10342911" cy="38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3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94190" y="896615"/>
            <a:ext cx="112207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Intervención</a:t>
            </a:r>
            <a:r>
              <a:rPr lang="en-US" sz="2800" b="1" dirty="0"/>
              <a:t>:</a:t>
            </a:r>
            <a:endParaRPr lang="en-US" sz="2800" dirty="0"/>
          </a:p>
          <a:p>
            <a:r>
              <a:rPr lang="en-US" sz="2800" dirty="0"/>
              <a:t>	50 </a:t>
            </a:r>
            <a:r>
              <a:rPr lang="en-US" sz="2800" dirty="0" err="1"/>
              <a:t>minutos</a:t>
            </a:r>
            <a:r>
              <a:rPr lang="en-US" sz="2800" dirty="0"/>
              <a:t> 1 </a:t>
            </a:r>
            <a:r>
              <a:rPr lang="en-US" sz="2800" dirty="0" err="1"/>
              <a:t>vez</a:t>
            </a:r>
            <a:r>
              <a:rPr lang="en-US" sz="2800" dirty="0"/>
              <a:t> a la </a:t>
            </a:r>
            <a:r>
              <a:rPr lang="en-US" sz="2800" dirty="0" err="1"/>
              <a:t>semana</a:t>
            </a:r>
            <a:r>
              <a:rPr lang="en-US" sz="2800" dirty="0"/>
              <a:t> </a:t>
            </a:r>
            <a:r>
              <a:rPr lang="en-US" sz="2800" dirty="0" err="1"/>
              <a:t>durante</a:t>
            </a:r>
            <a:r>
              <a:rPr lang="en-US" sz="2800" dirty="0"/>
              <a:t> 60 </a:t>
            </a:r>
            <a:r>
              <a:rPr lang="en-US" sz="2800" dirty="0" err="1"/>
              <a:t>sesiones</a:t>
            </a:r>
            <a:r>
              <a:rPr lang="en-US" sz="2800" dirty="0"/>
              <a:t> a lo largo de 18 	</a:t>
            </a:r>
            <a:r>
              <a:rPr lang="en-US" sz="2800" dirty="0" err="1"/>
              <a:t>meses</a:t>
            </a:r>
            <a:r>
              <a:rPr lang="en-US" sz="2800" dirty="0"/>
              <a:t>.</a:t>
            </a:r>
          </a:p>
          <a:p>
            <a:r>
              <a:rPr lang="en-US" sz="2800" dirty="0"/>
              <a:t>	17.5 </a:t>
            </a:r>
            <a:r>
              <a:rPr lang="en-US" sz="2800" dirty="0" err="1"/>
              <a:t>años</a:t>
            </a:r>
            <a:r>
              <a:rPr lang="en-US" sz="2800" dirty="0"/>
              <a:t> </a:t>
            </a:r>
            <a:r>
              <a:rPr lang="en-US" sz="2800" dirty="0" err="1"/>
              <a:t>promedio</a:t>
            </a:r>
            <a:r>
              <a:rPr lang="en-US" sz="2800" dirty="0"/>
              <a:t> de </a:t>
            </a:r>
            <a:r>
              <a:rPr lang="en-US" sz="2800" dirty="0" err="1"/>
              <a:t>experiencia</a:t>
            </a:r>
            <a:r>
              <a:rPr lang="en-US" sz="2800" dirty="0"/>
              <a:t> de </a:t>
            </a:r>
            <a:r>
              <a:rPr lang="en-US" sz="2800" dirty="0" err="1"/>
              <a:t>los</a:t>
            </a:r>
            <a:r>
              <a:rPr lang="en-US" sz="2800" dirty="0"/>
              <a:t> </a:t>
            </a:r>
            <a:r>
              <a:rPr lang="en-US" sz="2800" dirty="0" err="1"/>
              <a:t>terapeutas</a:t>
            </a:r>
            <a:endParaRPr lang="en-US" sz="2800" dirty="0"/>
          </a:p>
        </p:txBody>
      </p:sp>
      <p:sp>
        <p:nvSpPr>
          <p:cNvPr id="3" name="CuadroTexto 2"/>
          <p:cNvSpPr txBox="1"/>
          <p:nvPr/>
        </p:nvSpPr>
        <p:spPr>
          <a:xfrm>
            <a:off x="394190" y="3114687"/>
            <a:ext cx="84182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Control (</a:t>
            </a:r>
            <a:r>
              <a:rPr lang="en-US" sz="2800" b="1" i="1" dirty="0"/>
              <a:t>TAU treatment as usual</a:t>
            </a:r>
            <a:r>
              <a:rPr lang="en-US" sz="2800" b="1" dirty="0"/>
              <a:t>):</a:t>
            </a:r>
            <a:endParaRPr lang="en-US" sz="2800" dirty="0"/>
          </a:p>
          <a:p>
            <a:r>
              <a:rPr lang="en-US" sz="2800" dirty="0"/>
              <a:t>	-</a:t>
            </a:r>
            <a:r>
              <a:rPr lang="en-US" sz="2800" dirty="0" err="1"/>
              <a:t>dependiendo</a:t>
            </a:r>
            <a:r>
              <a:rPr lang="en-US" sz="2800" dirty="0"/>
              <a:t> </a:t>
            </a:r>
            <a:r>
              <a:rPr lang="en-US" sz="2800" dirty="0" err="1"/>
              <a:t>el</a:t>
            </a:r>
            <a:r>
              <a:rPr lang="en-US" sz="2800" dirty="0"/>
              <a:t> </a:t>
            </a:r>
            <a:r>
              <a:rPr lang="en-US" sz="2800" dirty="0" err="1"/>
              <a:t>pais</a:t>
            </a:r>
            <a:r>
              <a:rPr lang="en-US" sz="2800" dirty="0"/>
              <a:t> es lo “usual” del </a:t>
            </a:r>
            <a:r>
              <a:rPr lang="en-US" sz="2800" dirty="0" err="1"/>
              <a:t>tratamiento</a:t>
            </a:r>
            <a:endParaRPr lang="en-US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94190" y="4470985"/>
            <a:ext cx="109351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Evaluaciones</a:t>
            </a:r>
            <a:r>
              <a:rPr lang="en-US" sz="2800" b="1" dirty="0"/>
              <a:t>:</a:t>
            </a:r>
            <a:endParaRPr lang="en-US" sz="2800" dirty="0"/>
          </a:p>
          <a:p>
            <a:r>
              <a:rPr lang="en-US" sz="2800" dirty="0"/>
              <a:t>	6, 12 y 18 </a:t>
            </a:r>
            <a:r>
              <a:rPr lang="en-US" sz="2800" dirty="0" err="1"/>
              <a:t>meses</a:t>
            </a:r>
            <a:r>
              <a:rPr lang="en-US" sz="2800" dirty="0"/>
              <a:t> </a:t>
            </a:r>
            <a:r>
              <a:rPr lang="en-US" sz="2800" dirty="0" err="1"/>
              <a:t>durante</a:t>
            </a:r>
            <a:r>
              <a:rPr lang="en-US" sz="2800" dirty="0"/>
              <a:t> el </a:t>
            </a:r>
            <a:r>
              <a:rPr lang="en-US" sz="2800" dirty="0" err="1"/>
              <a:t>tratamineto</a:t>
            </a:r>
            <a:r>
              <a:rPr lang="en-US" sz="2800" dirty="0"/>
              <a:t>, y a </a:t>
            </a:r>
            <a:r>
              <a:rPr lang="en-US" sz="2800" dirty="0" err="1"/>
              <a:t>los</a:t>
            </a:r>
            <a:r>
              <a:rPr lang="en-US" sz="2800" dirty="0"/>
              <a:t> 24, 30 y 42 </a:t>
            </a:r>
            <a:r>
              <a:rPr lang="en-US" sz="2800" dirty="0" err="1"/>
              <a:t>meses</a:t>
            </a:r>
            <a:r>
              <a:rPr lang="en-US" sz="2800" dirty="0"/>
              <a:t> 	de </a:t>
            </a:r>
            <a:r>
              <a:rPr lang="en-US" sz="2800" dirty="0" err="1"/>
              <a:t>seguimiento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7975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6102868-569D-420E-A0D4-A4F105555D9F}"/>
              </a:ext>
            </a:extLst>
          </p:cNvPr>
          <p:cNvSpPr txBox="1"/>
          <p:nvPr/>
        </p:nvSpPr>
        <p:spPr>
          <a:xfrm>
            <a:off x="0" y="0"/>
            <a:ext cx="204434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0. </a:t>
            </a:r>
            <a:r>
              <a:rPr lang="en-GB" sz="2400" dirty="0"/>
              <a:t>Introduction</a:t>
            </a:r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53CBB-AB71-4454-A642-F6278D111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04" y="718595"/>
            <a:ext cx="10299905" cy="44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98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BF73C5B-3FE0-47E9-855C-7461EF1B51DC}"/>
              </a:ext>
            </a:extLst>
          </p:cNvPr>
          <p:cNvSpPr txBox="1"/>
          <p:nvPr/>
        </p:nvSpPr>
        <p:spPr>
          <a:xfrm>
            <a:off x="1258756" y="5644598"/>
            <a:ext cx="3665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1. </a:t>
            </a:r>
            <a:r>
              <a:rPr lang="en-GB" sz="3600" dirty="0"/>
              <a:t>Internal validity</a:t>
            </a: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D96FF0-0882-45A3-841E-C49CDF00F154}"/>
              </a:ext>
            </a:extLst>
          </p:cNvPr>
          <p:cNvSpPr txBox="1"/>
          <p:nvPr/>
        </p:nvSpPr>
        <p:spPr>
          <a:xfrm>
            <a:off x="7660745" y="5644598"/>
            <a:ext cx="3734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2. </a:t>
            </a:r>
            <a:r>
              <a:rPr lang="en-GB" sz="3600" dirty="0"/>
              <a:t>External validity</a:t>
            </a:r>
            <a:endParaRPr lang="en-GB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658B2C5-2432-4A34-83CD-903872741996}"/>
              </a:ext>
            </a:extLst>
          </p:cNvPr>
          <p:cNvGraphicFramePr>
            <a:graphicFrameLocks noGrp="1"/>
          </p:cNvGraphicFramePr>
          <p:nvPr/>
        </p:nvGraphicFramePr>
        <p:xfrm>
          <a:off x="1028700" y="2306002"/>
          <a:ext cx="1041082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414">
                  <a:extLst>
                    <a:ext uri="{9D8B030D-6E8A-4147-A177-3AD203B41FA5}">
                      <a16:colId xmlns:a16="http://schemas.microsoft.com/office/drawing/2014/main" val="4003490223"/>
                    </a:ext>
                  </a:extLst>
                </a:gridCol>
                <a:gridCol w="8653411">
                  <a:extLst>
                    <a:ext uri="{9D8B030D-6E8A-4147-A177-3AD203B41FA5}">
                      <a16:colId xmlns:a16="http://schemas.microsoft.com/office/drawing/2014/main" val="20331534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PICO for clinical trials and systematic reviews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543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People with treatment-resistant depression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11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Intervention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Long Term Psychoanalytic Psychotherapy (LTPP)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292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Comparison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Treatment as Usual (define in NICE guidelines, i.e. GP decision-making)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832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Outcome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Depression symptoms, functionality, subjective wellbeing, and quality of life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0118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FBB366B-4995-4FB0-A9F8-E77918C42156}"/>
              </a:ext>
            </a:extLst>
          </p:cNvPr>
          <p:cNvSpPr txBox="1"/>
          <p:nvPr/>
        </p:nvSpPr>
        <p:spPr>
          <a:xfrm>
            <a:off x="945102" y="768541"/>
            <a:ext cx="10449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Study design:</a:t>
            </a:r>
          </a:p>
          <a:p>
            <a:r>
              <a:rPr lang="en-US" sz="2800" dirty="0"/>
              <a:t>Intention-to-treat pragmatic single-</a:t>
            </a:r>
            <a:r>
              <a:rPr lang="en-US" sz="2800" dirty="0" err="1"/>
              <a:t>centre</a:t>
            </a:r>
            <a:r>
              <a:rPr lang="en-US" sz="2800" dirty="0"/>
              <a:t> </a:t>
            </a:r>
            <a:r>
              <a:rPr lang="en-US" sz="2800" dirty="0" err="1"/>
              <a:t>randomised</a:t>
            </a:r>
            <a:r>
              <a:rPr lang="en-US" sz="2800" dirty="0"/>
              <a:t> controlled trial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02868-569D-420E-A0D4-A4F105555D9F}"/>
              </a:ext>
            </a:extLst>
          </p:cNvPr>
          <p:cNvSpPr txBox="1"/>
          <p:nvPr/>
        </p:nvSpPr>
        <p:spPr>
          <a:xfrm>
            <a:off x="0" y="0"/>
            <a:ext cx="204434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0. </a:t>
            </a:r>
            <a:r>
              <a:rPr lang="en-GB" sz="2400" dirty="0"/>
              <a:t>Introduction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921958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BF73C5B-3FE0-47E9-855C-7461EF1B51DC}"/>
              </a:ext>
            </a:extLst>
          </p:cNvPr>
          <p:cNvSpPr txBox="1"/>
          <p:nvPr/>
        </p:nvSpPr>
        <p:spPr>
          <a:xfrm>
            <a:off x="2021744" y="3420519"/>
            <a:ext cx="24298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selection,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performance,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detection,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attrition,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reporting, and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other biases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B366B-4995-4FB0-A9F8-E77918C42156}"/>
              </a:ext>
            </a:extLst>
          </p:cNvPr>
          <p:cNvSpPr txBox="1"/>
          <p:nvPr/>
        </p:nvSpPr>
        <p:spPr>
          <a:xfrm>
            <a:off x="945102" y="1152589"/>
            <a:ext cx="104498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Methodological bias:</a:t>
            </a:r>
          </a:p>
          <a:p>
            <a:r>
              <a:rPr lang="en-US" sz="2800" dirty="0"/>
              <a:t>“a systematic error, or deviation from the truth, in results...” </a:t>
            </a:r>
          </a:p>
          <a:p>
            <a:r>
              <a:rPr lang="en-US" sz="2800" dirty="0"/>
              <a:t>(</a:t>
            </a:r>
            <a:r>
              <a:rPr lang="en-US" sz="2800" i="1" dirty="0"/>
              <a:t>8.2.1 'Bias' and 'risk of bias</a:t>
            </a:r>
            <a:r>
              <a:rPr lang="en-US" sz="2800" dirty="0"/>
              <a:t>', Higgins and Green, 2011)</a:t>
            </a:r>
            <a:endParaRPr lang="en-GB" sz="2800" dirty="0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922A1C32-3FC9-48A0-A28F-517DD63D2050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  <p:sp>
        <p:nvSpPr>
          <p:cNvPr id="3" name="Rectángulo 2"/>
          <p:cNvSpPr/>
          <p:nvPr/>
        </p:nvSpPr>
        <p:spPr>
          <a:xfrm>
            <a:off x="0" y="661177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Higgins JPT, Green S (editors). Cochrane Handbook for Systematic Reviews of Interventions Version 5.1.0 [updated March 2011]. The Cochrane Collaboration, 2011. Available from www.handbook.cochrane.org.</a:t>
            </a:r>
          </a:p>
        </p:txBody>
      </p:sp>
    </p:spTree>
    <p:extLst>
      <p:ext uri="{BB962C8B-B14F-4D97-AF65-F5344CB8AC3E}">
        <p14:creationId xmlns:p14="http://schemas.microsoft.com/office/powerpoint/2010/main" val="4178751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848935-3528-4826-8EFA-CF89ED84637D}"/>
              </a:ext>
            </a:extLst>
          </p:cNvPr>
          <p:cNvSpPr txBox="1"/>
          <p:nvPr/>
        </p:nvSpPr>
        <p:spPr>
          <a:xfrm>
            <a:off x="349989" y="1442975"/>
            <a:ext cx="46693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Selection bias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Random sequence generation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GB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Allocation concealment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3DEC4E-5D76-43D4-8C8E-1BC185B7C6FD}"/>
              </a:ext>
            </a:extLst>
          </p:cNvPr>
          <p:cNvSpPr/>
          <p:nvPr/>
        </p:nvSpPr>
        <p:spPr>
          <a:xfrm>
            <a:off x="5353876" y="1442975"/>
            <a:ext cx="629975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How does the randomization was made?</a:t>
            </a:r>
          </a:p>
          <a:p>
            <a:endParaRPr lang="en-US" dirty="0"/>
          </a:p>
          <a:p>
            <a:r>
              <a:rPr lang="en-US" dirty="0"/>
              <a:t>“randomization […] was carried out offsite by an independent statistician using a stochastic minimization program (MINIM) balancing for gender, depression severity (scores of 21-39 or 40+ on the Beck Depression Inventory - II, BDI-II), and medication (on/off).” </a:t>
            </a:r>
          </a:p>
          <a:p>
            <a:r>
              <a:rPr lang="en-US" dirty="0"/>
              <a:t>(pp. 313, Study design and participants; </a:t>
            </a:r>
            <a:r>
              <a:rPr lang="en-US" dirty="0" err="1"/>
              <a:t>Fonagy</a:t>
            </a:r>
            <a:r>
              <a:rPr lang="en-US" dirty="0"/>
              <a:t>, et al. 2015)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i="1" dirty="0"/>
              <a:t>How does the researchers concealed the random sequence?</a:t>
            </a:r>
          </a:p>
          <a:p>
            <a:endParaRPr lang="en-US" dirty="0"/>
          </a:p>
          <a:p>
            <a:r>
              <a:rPr lang="en-US" dirty="0"/>
              <a:t>Unclear. Not stated.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DF49FF-14E1-4CCA-A390-CEC1B23305D2}"/>
              </a:ext>
            </a:extLst>
          </p:cNvPr>
          <p:cNvCxnSpPr/>
          <p:nvPr/>
        </p:nvCxnSpPr>
        <p:spPr>
          <a:xfrm flipV="1">
            <a:off x="4903237" y="1698171"/>
            <a:ext cx="513183" cy="51784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BA16C-ED6D-41D1-B118-1D478EF4F9E0}"/>
              </a:ext>
            </a:extLst>
          </p:cNvPr>
          <p:cNvCxnSpPr>
            <a:cxnSpLocks/>
          </p:cNvCxnSpPr>
          <p:nvPr/>
        </p:nvCxnSpPr>
        <p:spPr>
          <a:xfrm>
            <a:off x="4152122" y="2990462"/>
            <a:ext cx="1264298" cy="20573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2A1C32-3FC9-48A0-A28F-517DD63D2050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82060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848935-3528-4826-8EFA-CF89ED84637D}"/>
              </a:ext>
            </a:extLst>
          </p:cNvPr>
          <p:cNvSpPr txBox="1"/>
          <p:nvPr/>
        </p:nvSpPr>
        <p:spPr>
          <a:xfrm>
            <a:off x="340658" y="1442975"/>
            <a:ext cx="50132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Performance bias</a:t>
            </a:r>
            <a:endParaRPr lang="en-GB" sz="2800" b="1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Blinding of participants and personnel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44F46E-9CA5-40F3-B014-45F6F8FFD46B}"/>
              </a:ext>
            </a:extLst>
          </p:cNvPr>
          <p:cNvSpPr/>
          <p:nvPr/>
        </p:nvSpPr>
        <p:spPr>
          <a:xfrm>
            <a:off x="5353877" y="1442975"/>
            <a:ext cx="6026427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Does the participants and personnel have been blinded?</a:t>
            </a:r>
          </a:p>
          <a:p>
            <a:endParaRPr lang="en-US" dirty="0"/>
          </a:p>
          <a:p>
            <a:r>
              <a:rPr lang="en-US" dirty="0"/>
              <a:t>No, psychological intervention is not possible.</a:t>
            </a:r>
          </a:p>
          <a:p>
            <a:endParaRPr lang="en-US" dirty="0"/>
          </a:p>
          <a:p>
            <a:r>
              <a:rPr lang="en-US" dirty="0"/>
              <a:t>Implication potential expectation effect or different hawthorn effect between groups.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DBE6EE-F070-47AD-8A0E-E4C2C71A1704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908882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A36A9F-EEE1-239B-EB69-C6C11508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813" y="729000"/>
            <a:ext cx="812437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1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848935-3528-4826-8EFA-CF89ED84637D}"/>
              </a:ext>
            </a:extLst>
          </p:cNvPr>
          <p:cNvSpPr txBox="1"/>
          <p:nvPr/>
        </p:nvSpPr>
        <p:spPr>
          <a:xfrm>
            <a:off x="342163" y="1442975"/>
            <a:ext cx="49603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Detection bias</a:t>
            </a:r>
            <a:endParaRPr lang="en-GB" sz="2800" b="1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Blinding of outcome assessment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E80FA3-3FD2-4F66-A266-D47611232BB0}"/>
              </a:ext>
            </a:extLst>
          </p:cNvPr>
          <p:cNvSpPr/>
          <p:nvPr/>
        </p:nvSpPr>
        <p:spPr>
          <a:xfrm>
            <a:off x="5353877" y="1442975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i="1" dirty="0"/>
              <a:t>Does the evaluator have been blinded?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“Trained interviewers blinded to treatment condition conducted the evaluations. All evaluations were recorded, and all interviews were double-rated by an independent blinded coder to establish inter-rater reliability” </a:t>
            </a:r>
          </a:p>
          <a:p>
            <a:r>
              <a:rPr lang="en-US" dirty="0"/>
              <a:t>(pp. 314, Assessments; </a:t>
            </a:r>
            <a:r>
              <a:rPr lang="en-US" dirty="0" err="1"/>
              <a:t>Fonagy</a:t>
            </a:r>
            <a:r>
              <a:rPr lang="en-US" dirty="0"/>
              <a:t>, et al. 2015)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687E5-7799-4330-8D94-704F0C560C2D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490582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F78CFA-26E9-4B93-A1E7-C0BE3CFB5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752" y="2694249"/>
            <a:ext cx="7416248" cy="3240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DFBEDA-F209-4501-A649-8B5D0B75E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752" y="6623977"/>
            <a:ext cx="7416249" cy="23402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175A6E8-8EE7-4581-AAAE-88972BFEEEA7}"/>
              </a:ext>
            </a:extLst>
          </p:cNvPr>
          <p:cNvSpPr/>
          <p:nvPr/>
        </p:nvSpPr>
        <p:spPr>
          <a:xfrm>
            <a:off x="498613" y="4736499"/>
            <a:ext cx="42771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Patients were then followed up for 24 to 42 months post-</a:t>
            </a:r>
            <a:r>
              <a:rPr lang="en-US" dirty="0" err="1"/>
              <a:t>randomisation</a:t>
            </a:r>
            <a:r>
              <a:rPr lang="en-US" dirty="0"/>
              <a:t> according to an intention-to-treat design.” </a:t>
            </a:r>
          </a:p>
          <a:p>
            <a:r>
              <a:rPr lang="en-US" dirty="0"/>
              <a:t>(pp. 313, Study design and participants; </a:t>
            </a:r>
            <a:r>
              <a:rPr lang="en-US" dirty="0" err="1"/>
              <a:t>Fonagy</a:t>
            </a:r>
            <a:r>
              <a:rPr lang="en-US" dirty="0"/>
              <a:t>, et al. 2015)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A1BB1C-6559-46C0-A192-72B260D02726}"/>
              </a:ext>
            </a:extLst>
          </p:cNvPr>
          <p:cNvSpPr txBox="1"/>
          <p:nvPr/>
        </p:nvSpPr>
        <p:spPr>
          <a:xfrm>
            <a:off x="342163" y="1442975"/>
            <a:ext cx="414754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Attrition bias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Incomplete outcome data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GB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Differential attrition </a:t>
            </a:r>
            <a:br>
              <a:rPr lang="en-GB" sz="2400" dirty="0"/>
            </a:br>
            <a:r>
              <a:rPr lang="en-GB" sz="2400" dirty="0"/>
              <a:t>between groups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A099E5-316F-4FAF-BC9D-C6FB0555EFC9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262771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DEC603-8BC4-4BBA-9EB3-471EB1ED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752" y="1536945"/>
            <a:ext cx="7416248" cy="50870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60F6A3-4D5F-4FDB-8A07-E953B6B5EBDB}"/>
              </a:ext>
            </a:extLst>
          </p:cNvPr>
          <p:cNvSpPr/>
          <p:nvPr/>
        </p:nvSpPr>
        <p:spPr>
          <a:xfrm>
            <a:off x="498613" y="4736499"/>
            <a:ext cx="42771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Patients were then followed up for 24 to 42 months post-</a:t>
            </a:r>
            <a:r>
              <a:rPr lang="en-US" dirty="0" err="1"/>
              <a:t>randomisation</a:t>
            </a:r>
            <a:r>
              <a:rPr lang="en-US" dirty="0"/>
              <a:t> according to an intention-to-treat design.” </a:t>
            </a:r>
          </a:p>
          <a:p>
            <a:r>
              <a:rPr lang="en-US" dirty="0"/>
              <a:t>(pp. 313, Study design and participants; </a:t>
            </a:r>
            <a:r>
              <a:rPr lang="en-US" dirty="0" err="1"/>
              <a:t>Fonagy</a:t>
            </a:r>
            <a:r>
              <a:rPr lang="en-US" dirty="0"/>
              <a:t>, et al. 2015)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F0CC1-2095-47DB-801A-9BB81F436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752" y="6623977"/>
            <a:ext cx="7416249" cy="2340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162183-CA8B-4BD6-ACDA-04EE0A27CA21}"/>
              </a:ext>
            </a:extLst>
          </p:cNvPr>
          <p:cNvSpPr/>
          <p:nvPr/>
        </p:nvSpPr>
        <p:spPr>
          <a:xfrm>
            <a:off x="5353877" y="63789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i="1" dirty="0"/>
              <a:t>“Always </a:t>
            </a:r>
            <a:r>
              <a:rPr lang="en-GB" sz="2400" i="1" dirty="0"/>
              <a:t>randomised</a:t>
            </a:r>
            <a:r>
              <a:rPr lang="en-US" sz="2400" i="1" dirty="0"/>
              <a:t> always </a:t>
            </a:r>
            <a:r>
              <a:rPr lang="en-GB" sz="2400" i="1" dirty="0"/>
              <a:t>analysed</a:t>
            </a:r>
            <a:r>
              <a:rPr lang="en-US" sz="2400" i="1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E4A498-C16F-45A7-BB08-559BE5E03735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7AA1BB1C-6559-46C0-A192-72B260D02726}"/>
              </a:ext>
            </a:extLst>
          </p:cNvPr>
          <p:cNvSpPr txBox="1"/>
          <p:nvPr/>
        </p:nvSpPr>
        <p:spPr>
          <a:xfrm>
            <a:off x="342163" y="1442975"/>
            <a:ext cx="414754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Attrition bias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Incomplete outcome data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GB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Differential attrition </a:t>
            </a:r>
            <a:br>
              <a:rPr lang="en-GB" sz="2400" dirty="0"/>
            </a:br>
            <a:r>
              <a:rPr lang="en-GB" sz="2400" dirty="0"/>
              <a:t>between groups</a:t>
            </a:r>
          </a:p>
        </p:txBody>
      </p:sp>
    </p:spTree>
    <p:extLst>
      <p:ext uri="{BB962C8B-B14F-4D97-AF65-F5344CB8AC3E}">
        <p14:creationId xmlns:p14="http://schemas.microsoft.com/office/powerpoint/2010/main" val="1539331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6F1565-135E-43FC-A987-3F99F097A3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5"/>
          <a:stretch/>
        </p:blipFill>
        <p:spPr>
          <a:xfrm>
            <a:off x="4016919" y="1225525"/>
            <a:ext cx="8175081" cy="47497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F73F19-8B66-4839-BEAD-F04A3111BDD9}"/>
              </a:ext>
            </a:extLst>
          </p:cNvPr>
          <p:cNvSpPr/>
          <p:nvPr/>
        </p:nvSpPr>
        <p:spPr>
          <a:xfrm>
            <a:off x="5353877" y="63789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i="1" dirty="0"/>
              <a:t>Do they have published a previous protocol?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E8321-3FB3-4FC7-8804-EE5C4999866B}"/>
              </a:ext>
            </a:extLst>
          </p:cNvPr>
          <p:cNvSpPr txBox="1"/>
          <p:nvPr/>
        </p:nvSpPr>
        <p:spPr>
          <a:xfrm>
            <a:off x="7027506" y="4159382"/>
            <a:ext cx="51644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“</a:t>
            </a:r>
            <a:r>
              <a:rPr lang="en-GB" sz="1400" b="1" dirty="0"/>
              <a:t>Primary outcome measure</a:t>
            </a:r>
            <a:endParaRPr lang="en-US" sz="1400" dirty="0"/>
          </a:p>
          <a:p>
            <a:r>
              <a:rPr lang="en-US" sz="1400" dirty="0"/>
              <a:t>Change in depression severity as indicated by the independent, double-rated Hamilton Rating Scale of Depression (HRSD, Hamilton, 1967) at baseline, 3 months, 6 months, 9 months, 12 months, 15 months, 18 months, 6 months follow-up, 12 months follow-up and 24 months follow-up. It is a semi-structured interview consisting of 21 depression items, which yield a range of scores from 0 - 62.” (Taylor, 2012).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B53707-B22E-403F-9DD0-3D8F4BF79D0C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Taylor, D., Carlyle, J. A., McPherson, S., </a:t>
            </a:r>
            <a:r>
              <a:rPr lang="en-GB" sz="10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Rost</a:t>
            </a:r>
            <a:r>
              <a:rPr lang="en-GB" sz="1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F., Thomas, R., &amp; </a:t>
            </a:r>
            <a:r>
              <a:rPr lang="en-GB" sz="10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Fonagy</a:t>
            </a:r>
            <a:r>
              <a:rPr lang="en-GB" sz="1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 (2012). Tavistock Adult Depression Study (TADS): a randomised controlled trial of psychoanalytic psychotherapy for treatment-resistant/treatment-refractory forms of depression. </a:t>
            </a:r>
            <a:r>
              <a:rPr lang="en-GB" sz="10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BMC psychiatry</a:t>
            </a:r>
            <a:r>
              <a:rPr lang="en-GB" sz="1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GB" sz="10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GB" sz="1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(1), 60.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23F78A-E81B-4176-9EB6-51854EC47CA8}"/>
              </a:ext>
            </a:extLst>
          </p:cNvPr>
          <p:cNvSpPr txBox="1"/>
          <p:nvPr/>
        </p:nvSpPr>
        <p:spPr>
          <a:xfrm>
            <a:off x="342163" y="1442974"/>
            <a:ext cx="32842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Reporting bias</a:t>
            </a:r>
            <a:endParaRPr lang="en-GB" sz="2800" b="1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Selective reporting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600C1C-7999-4A25-B852-E341FC57BBEE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67157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032" y="400139"/>
            <a:ext cx="5542500" cy="616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7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693"/>
            <a:ext cx="12192000" cy="45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46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69" y="257094"/>
            <a:ext cx="1119187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51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73816"/>
            <a:ext cx="12192000" cy="199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9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023F78A-E81B-4176-9EB6-51854EC47CA8}"/>
              </a:ext>
            </a:extLst>
          </p:cNvPr>
          <p:cNvSpPr txBox="1"/>
          <p:nvPr/>
        </p:nvSpPr>
        <p:spPr>
          <a:xfrm>
            <a:off x="342163" y="1442974"/>
            <a:ext cx="32842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Reporting bias</a:t>
            </a:r>
            <a:endParaRPr lang="en-GB" sz="2800" b="1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Selective reporting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600C1C-7999-4A25-B852-E341FC57BBEE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0CE3B993-CC9C-488C-BDC8-4BB94C2D4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371" y="1971040"/>
            <a:ext cx="7865630" cy="48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96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BC7625-2989-41E8-B727-CA50E90CE727}"/>
              </a:ext>
            </a:extLst>
          </p:cNvPr>
          <p:cNvSpPr/>
          <p:nvPr/>
        </p:nvSpPr>
        <p:spPr>
          <a:xfrm>
            <a:off x="5353877" y="308333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i="1" dirty="0"/>
              <a:t>Are the therapists qualiﬁed to deliver psychological therapy?</a:t>
            </a:r>
          </a:p>
          <a:p>
            <a:endParaRPr lang="en-US" dirty="0"/>
          </a:p>
          <a:p>
            <a:r>
              <a:rPr lang="en-US" dirty="0"/>
              <a:t>All the therapists […] had a mental health qualiﬁcation and a training approved by the British Psychoanalytic Council</a:t>
            </a:r>
          </a:p>
          <a:p>
            <a:r>
              <a:rPr lang="en-US" dirty="0"/>
              <a:t>(pp. 313, Treatment; </a:t>
            </a:r>
            <a:r>
              <a:rPr lang="en-US" dirty="0" err="1"/>
              <a:t>Fonagy</a:t>
            </a:r>
            <a:r>
              <a:rPr lang="en-US" dirty="0"/>
              <a:t>, et al. 2015)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880FF7-BDB9-494B-B905-D9CDA4752BB9}"/>
              </a:ext>
            </a:extLst>
          </p:cNvPr>
          <p:cNvSpPr/>
          <p:nvPr/>
        </p:nvSpPr>
        <p:spPr>
          <a:xfrm>
            <a:off x="5353877" y="258625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i="1" dirty="0"/>
              <a:t>Was the therapy monitored against a manual or a scale through audiotapes or videotapes? </a:t>
            </a:r>
          </a:p>
          <a:p>
            <a:endParaRPr lang="en-US" dirty="0"/>
          </a:p>
          <a:p>
            <a:r>
              <a:rPr lang="en-US" dirty="0"/>
              <a:t>All therapy sessions were audio-recorded. Fidelity to treatment was assessed with the 100-item Psychotherapy Process Q-Sort (pp. 313, Treatment; </a:t>
            </a:r>
            <a:r>
              <a:rPr lang="en-US" dirty="0" err="1"/>
              <a:t>Fonagy</a:t>
            </a:r>
            <a:r>
              <a:rPr lang="en-US" dirty="0"/>
              <a:t>, et al. 2015)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EAA09-147A-4A4F-AB42-EADF1741BA79}"/>
              </a:ext>
            </a:extLst>
          </p:cNvPr>
          <p:cNvSpPr txBox="1"/>
          <p:nvPr/>
        </p:nvSpPr>
        <p:spPr>
          <a:xfrm>
            <a:off x="342163" y="1442974"/>
            <a:ext cx="479426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Other bias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Therapist qualiﬁcation/training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GB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Treatment ﬁdelity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GB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Researcher allegiance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GB" sz="2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773087-4EC8-40A3-A59B-2C30DD120437}"/>
              </a:ext>
            </a:extLst>
          </p:cNvPr>
          <p:cNvCxnSpPr>
            <a:cxnSpLocks/>
          </p:cNvCxnSpPr>
          <p:nvPr/>
        </p:nvCxnSpPr>
        <p:spPr>
          <a:xfrm flipV="1">
            <a:off x="5015204" y="579124"/>
            <a:ext cx="377890" cy="157158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E108E5-ED21-4A6C-B606-63ACA3F19803}"/>
              </a:ext>
            </a:extLst>
          </p:cNvPr>
          <p:cNvCxnSpPr>
            <a:cxnSpLocks/>
          </p:cNvCxnSpPr>
          <p:nvPr/>
        </p:nvCxnSpPr>
        <p:spPr>
          <a:xfrm flipV="1">
            <a:off x="3405673" y="2834731"/>
            <a:ext cx="1987421" cy="1464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D42526B-ABB2-4FD6-970E-39DC14D88CE2}"/>
              </a:ext>
            </a:extLst>
          </p:cNvPr>
          <p:cNvSpPr/>
          <p:nvPr/>
        </p:nvSpPr>
        <p:spPr>
          <a:xfrm>
            <a:off x="5353877" y="4997979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i="1" dirty="0"/>
              <a:t>Did the researcher have a vested interest for or against the therapies under examination? </a:t>
            </a:r>
          </a:p>
          <a:p>
            <a:endParaRPr lang="en-US" dirty="0"/>
          </a:p>
          <a:p>
            <a:r>
              <a:rPr lang="en-US" dirty="0"/>
              <a:t>Unclear. Not stated… buy yes…</a:t>
            </a:r>
            <a:br>
              <a:rPr lang="en-US" dirty="0"/>
            </a:br>
            <a:r>
              <a:rPr lang="en-US" sz="1600" dirty="0"/>
              <a:t>https://www.ucl.ac.uk/psychoanalysis/people/peter-fonagy 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271F-DDC0-448A-8AD4-083418509F4B}"/>
              </a:ext>
            </a:extLst>
          </p:cNvPr>
          <p:cNvCxnSpPr>
            <a:cxnSpLocks/>
          </p:cNvCxnSpPr>
          <p:nvPr/>
        </p:nvCxnSpPr>
        <p:spPr>
          <a:xfrm>
            <a:off x="3909527" y="3713584"/>
            <a:ext cx="1444350" cy="149568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A0F728E-339F-40A9-B2CA-809D2E73E1AC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202055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3F28D0-5B2B-E68C-6572-8DFDFBD4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15" y="729000"/>
            <a:ext cx="854717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59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D2EAA09-147A-4A4F-AB42-EADF1741BA79}"/>
              </a:ext>
            </a:extLst>
          </p:cNvPr>
          <p:cNvSpPr txBox="1"/>
          <p:nvPr/>
        </p:nvSpPr>
        <p:spPr>
          <a:xfrm>
            <a:off x="342163" y="1442974"/>
            <a:ext cx="33377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Other bias</a:t>
            </a:r>
            <a:endParaRPr lang="en-GB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Baseline imbalance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1C0B6E-11DD-4757-B77E-B1210C2C2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796" y="0"/>
            <a:ext cx="4263107" cy="4679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AF046E-FE40-4E36-A56E-2AF7261EC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03" y="1786812"/>
            <a:ext cx="4269097" cy="5071188"/>
          </a:xfrm>
          <a:prstGeom prst="rect">
            <a:avLst/>
          </a:prstGeom>
        </p:spPr>
      </p:pic>
      <p:sp>
        <p:nvSpPr>
          <p:cNvPr id="16" name="Rectángulo 3">
            <a:extLst>
              <a:ext uri="{FF2B5EF4-FFF2-40B4-BE49-F238E27FC236}">
                <a16:creationId xmlns:a16="http://schemas.microsoft.com/office/drawing/2014/main" id="{255792CE-3974-427E-81BC-492DE34075CF}"/>
              </a:ext>
            </a:extLst>
          </p:cNvPr>
          <p:cNvSpPr/>
          <p:nvPr/>
        </p:nvSpPr>
        <p:spPr>
          <a:xfrm>
            <a:off x="3659796" y="2409825"/>
            <a:ext cx="4263107" cy="252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F4F436-029F-42CD-B772-F2D6B083F146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619428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132E541-33A9-4306-9B77-534FA94D842C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D2EAA09-147A-4A4F-AB42-EADF1741BA79}"/>
              </a:ext>
            </a:extLst>
          </p:cNvPr>
          <p:cNvSpPr txBox="1"/>
          <p:nvPr/>
        </p:nvSpPr>
        <p:spPr>
          <a:xfrm>
            <a:off x="342164" y="1442974"/>
            <a:ext cx="68815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Other bias</a:t>
            </a:r>
            <a:endParaRPr lang="en-GB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ITT (Intention-to-Treat analysis)</a:t>
            </a:r>
          </a:p>
          <a:p>
            <a:pPr lvl="2"/>
            <a:br>
              <a:rPr lang="en-GB" sz="2400" dirty="0"/>
            </a:br>
            <a:r>
              <a:rPr lang="en-GB" sz="2400" dirty="0"/>
              <a:t>Adjustments for covariates (only education? why not employment?)</a:t>
            </a:r>
          </a:p>
          <a:p>
            <a:pPr lvl="2"/>
            <a:endParaRPr lang="en-GB" sz="2400" dirty="0"/>
          </a:p>
          <a:p>
            <a:pPr lvl="2"/>
            <a:r>
              <a:rPr lang="en-GB" sz="2400" dirty="0"/>
              <a:t>Why not use other methods and perform sensitivity analysis?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LOCF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Worst case scenario</a:t>
            </a:r>
          </a:p>
        </p:txBody>
      </p:sp>
      <p:sp>
        <p:nvSpPr>
          <p:cNvPr id="2" name="Rectángulo 1"/>
          <p:cNvSpPr/>
          <p:nvPr/>
        </p:nvSpPr>
        <p:spPr>
          <a:xfrm>
            <a:off x="3933569" y="6036325"/>
            <a:ext cx="3621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RR = 4.4; 95% CI: 1.7-10.8; NNT = 2.9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362" y="461665"/>
            <a:ext cx="3229854" cy="5669672"/>
          </a:xfrm>
          <a:prstGeom prst="rect">
            <a:avLst/>
          </a:prstGeom>
        </p:spPr>
      </p:pic>
      <p:cxnSp>
        <p:nvCxnSpPr>
          <p:cNvPr id="9" name="Straight Arrow Connector 13">
            <a:extLst>
              <a:ext uri="{FF2B5EF4-FFF2-40B4-BE49-F238E27FC236}">
                <a16:creationId xmlns:a16="http://schemas.microsoft.com/office/drawing/2014/main" id="{C7773087-4EC8-40A3-A59B-2C30DD120437}"/>
              </a:ext>
            </a:extLst>
          </p:cNvPr>
          <p:cNvCxnSpPr>
            <a:cxnSpLocks/>
            <a:stCxn id="3" idx="1"/>
            <a:endCxn id="2" idx="0"/>
          </p:cNvCxnSpPr>
          <p:nvPr/>
        </p:nvCxnSpPr>
        <p:spPr>
          <a:xfrm flipH="1">
            <a:off x="5744321" y="3296501"/>
            <a:ext cx="2660041" cy="27398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343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A59DD70-9D7A-4AE5-9D8E-49B33C8DF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778962"/>
              </p:ext>
            </p:extLst>
          </p:nvPr>
        </p:nvGraphicFramePr>
        <p:xfrm>
          <a:off x="867750" y="1008614"/>
          <a:ext cx="10456498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3991">
                  <a:extLst>
                    <a:ext uri="{9D8B030D-6E8A-4147-A177-3AD203B41FA5}">
                      <a16:colId xmlns:a16="http://schemas.microsoft.com/office/drawing/2014/main" val="3679689928"/>
                    </a:ext>
                  </a:extLst>
                </a:gridCol>
                <a:gridCol w="5415545">
                  <a:extLst>
                    <a:ext uri="{9D8B030D-6E8A-4147-A177-3AD203B41FA5}">
                      <a16:colId xmlns:a16="http://schemas.microsoft.com/office/drawing/2014/main" val="1902275787"/>
                    </a:ext>
                  </a:extLst>
                </a:gridCol>
                <a:gridCol w="2366962">
                  <a:extLst>
                    <a:ext uri="{9D8B030D-6E8A-4147-A177-3AD203B41FA5}">
                      <a16:colId xmlns:a16="http://schemas.microsoft.com/office/drawing/2014/main" val="3400811545"/>
                    </a:ext>
                  </a:extLst>
                </a:gridCol>
              </a:tblGrid>
              <a:tr h="185420">
                <a:tc gridSpan="3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Risk of Bias (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</a:rPr>
                        <a:t>RoB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82249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Bias domain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Source of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Judgment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4679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GB" sz="2400" dirty="0"/>
                        <a:t>Selective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Random sequence generation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9191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Allocation concealment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Unclear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33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Performance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Blinding of participants and personnel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10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Detection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Blinding of outcome assessment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077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Attrition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Incomplete outcome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514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Reporting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Selective reporting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28642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endParaRPr lang="en-GB" sz="2400" dirty="0"/>
                    </a:p>
                    <a:p>
                      <a:r>
                        <a:rPr lang="en-GB" sz="2400" dirty="0"/>
                        <a:t>Other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Therapist qualiﬁcation/training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5637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Treatment ﬁdelity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8726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Researcher allegiance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Unclear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2742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Baseline imbalance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63998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BF73C5B-3FE0-47E9-855C-7461EF1B51DC}"/>
              </a:ext>
            </a:extLst>
          </p:cNvPr>
          <p:cNvSpPr txBox="1"/>
          <p:nvPr/>
        </p:nvSpPr>
        <p:spPr>
          <a:xfrm>
            <a:off x="3544756" y="229636"/>
            <a:ext cx="5102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Internal validity summary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2E541-33A9-4306-9B77-534FA94D842C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  <p:sp>
        <p:nvSpPr>
          <p:cNvPr id="5" name="Rectángulo 4"/>
          <p:cNvSpPr/>
          <p:nvPr/>
        </p:nvSpPr>
        <p:spPr>
          <a:xfrm>
            <a:off x="0" y="661177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Higgins JPT, Green S (editors). Cochrane Handbook for Systematic Reviews of Interventions Version 5.1.0 [updated March 2011]. The Cochrane Collaboration, 2011. Available from www.handbook.cochrane.org.</a:t>
            </a:r>
          </a:p>
        </p:txBody>
      </p:sp>
    </p:spTree>
    <p:extLst>
      <p:ext uri="{BB962C8B-B14F-4D97-AF65-F5344CB8AC3E}">
        <p14:creationId xmlns:p14="http://schemas.microsoft.com/office/powerpoint/2010/main" val="2625108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2F4F436-029F-42CD-B772-F2D6B083F146}"/>
              </a:ext>
            </a:extLst>
          </p:cNvPr>
          <p:cNvSpPr txBox="1"/>
          <p:nvPr/>
        </p:nvSpPr>
        <p:spPr>
          <a:xfrm>
            <a:off x="0" y="0"/>
            <a:ext cx="24813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2. </a:t>
            </a:r>
            <a:r>
              <a:rPr lang="en-GB" sz="2400" dirty="0"/>
              <a:t>External validity</a:t>
            </a:r>
            <a:endParaRPr lang="en-GB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D7EF4B-9D51-4E54-9BCF-064CF37E27BF}"/>
              </a:ext>
            </a:extLst>
          </p:cNvPr>
          <p:cNvSpPr/>
          <p:nvPr/>
        </p:nvSpPr>
        <p:spPr>
          <a:xfrm>
            <a:off x="1429312" y="1022973"/>
            <a:ext cx="906596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Statistical significance vs Clinical significance</a:t>
            </a:r>
          </a:p>
          <a:p>
            <a:endParaRPr lang="en-US" sz="3600" b="1" dirty="0"/>
          </a:p>
          <a:p>
            <a:pPr algn="ctr"/>
            <a:r>
              <a:rPr lang="en-US" sz="2800" i="1" dirty="0"/>
              <a:t>… after 42 months…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Would you like to decrease in average 4.9 points in Hamilton scale? (primary outcome)</a:t>
            </a:r>
          </a:p>
        </p:txBody>
      </p:sp>
    </p:spTree>
    <p:extLst>
      <p:ext uri="{BB962C8B-B14F-4D97-AF65-F5344CB8AC3E}">
        <p14:creationId xmlns:p14="http://schemas.microsoft.com/office/powerpoint/2010/main" val="2342734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2F4F436-029F-42CD-B772-F2D6B083F146}"/>
              </a:ext>
            </a:extLst>
          </p:cNvPr>
          <p:cNvSpPr txBox="1"/>
          <p:nvPr/>
        </p:nvSpPr>
        <p:spPr>
          <a:xfrm>
            <a:off x="0" y="0"/>
            <a:ext cx="24813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2. </a:t>
            </a:r>
            <a:r>
              <a:rPr lang="en-GB" sz="2400" dirty="0"/>
              <a:t>External validity</a:t>
            </a:r>
            <a:endParaRPr lang="en-GB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D7EF4B-9D51-4E54-9BCF-064CF37E27BF}"/>
              </a:ext>
            </a:extLst>
          </p:cNvPr>
          <p:cNvSpPr/>
          <p:nvPr/>
        </p:nvSpPr>
        <p:spPr>
          <a:xfrm>
            <a:off x="1429312" y="1022973"/>
            <a:ext cx="9065967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Statistical significance vs Clinical significance</a:t>
            </a:r>
          </a:p>
          <a:p>
            <a:endParaRPr lang="en-US" sz="3600" b="1" dirty="0"/>
          </a:p>
          <a:p>
            <a:pPr algn="ctr"/>
            <a:r>
              <a:rPr lang="en-US" sz="2800" i="1" dirty="0"/>
              <a:t>… after 42 months…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Would you like to decrease in average 4.9 points in Hamilton scale? (primary outcome)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or… decrease 16.5 points from Beck scale?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			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915166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2F4F436-029F-42CD-B772-F2D6B083F146}"/>
              </a:ext>
            </a:extLst>
          </p:cNvPr>
          <p:cNvSpPr txBox="1"/>
          <p:nvPr/>
        </p:nvSpPr>
        <p:spPr>
          <a:xfrm>
            <a:off x="0" y="0"/>
            <a:ext cx="24813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2. </a:t>
            </a:r>
            <a:r>
              <a:rPr lang="en-GB" sz="2400" dirty="0"/>
              <a:t>External validity</a:t>
            </a:r>
            <a:endParaRPr lang="en-GB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D7EF4B-9D51-4E54-9BCF-064CF37E27BF}"/>
              </a:ext>
            </a:extLst>
          </p:cNvPr>
          <p:cNvSpPr/>
          <p:nvPr/>
        </p:nvSpPr>
        <p:spPr>
          <a:xfrm>
            <a:off x="1429312" y="1022973"/>
            <a:ext cx="906596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Statistical significance vs Clinical significance</a:t>
            </a:r>
          </a:p>
          <a:p>
            <a:endParaRPr lang="en-US" sz="3600" b="1" dirty="0"/>
          </a:p>
          <a:p>
            <a:pPr algn="ctr"/>
            <a:r>
              <a:rPr lang="en-US" sz="2800" i="1" dirty="0"/>
              <a:t>… after 42 months…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Would you like to decrease in average 4.9 points in Hamilton scale? (primary outcome)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or… decrease 16.5 points from Beck scale?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or… from a scale to 0 to 100 (GAF scale) would you like to increase 10.9?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			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66499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2F4F436-029F-42CD-B772-F2D6B083F146}"/>
              </a:ext>
            </a:extLst>
          </p:cNvPr>
          <p:cNvSpPr txBox="1"/>
          <p:nvPr/>
        </p:nvSpPr>
        <p:spPr>
          <a:xfrm>
            <a:off x="0" y="0"/>
            <a:ext cx="24813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2. </a:t>
            </a:r>
            <a:r>
              <a:rPr lang="en-GB" sz="2400" dirty="0"/>
              <a:t>External validity</a:t>
            </a:r>
            <a:endParaRPr lang="en-GB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D7EF4B-9D51-4E54-9BCF-064CF37E27BF}"/>
              </a:ext>
            </a:extLst>
          </p:cNvPr>
          <p:cNvSpPr/>
          <p:nvPr/>
        </p:nvSpPr>
        <p:spPr>
          <a:xfrm>
            <a:off x="1429312" y="1022973"/>
            <a:ext cx="9065967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Statistical significance vs Clinical significance</a:t>
            </a:r>
          </a:p>
          <a:p>
            <a:endParaRPr lang="en-US" sz="3600" b="1" dirty="0"/>
          </a:p>
          <a:p>
            <a:pPr algn="ctr"/>
            <a:r>
              <a:rPr lang="en-US" sz="2800" i="1" dirty="0"/>
              <a:t>… after 42 months…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Would you like to decrease in average 4.9 points in Hamilton scale? (primary outcome)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or… decrease 16.5 points from Beck scale?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or… from a scale to 0 to 100 (GAF scale) would you like to increase 10.9?</a:t>
            </a:r>
          </a:p>
          <a:p>
            <a:endParaRPr lang="en-US" sz="2800" dirty="0"/>
          </a:p>
          <a:p>
            <a:r>
              <a:rPr lang="en-US" sz="2400" dirty="0"/>
              <a:t>WHERE ARE THE MINIMAL IMPORTANT DIFFERENCE (MID or MCID)</a:t>
            </a:r>
            <a:r>
              <a:rPr lang="en-GB" sz="2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4058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5ABFEA-25EF-46CF-81A4-FEB7759B1300}"/>
              </a:ext>
            </a:extLst>
          </p:cNvPr>
          <p:cNvSpPr txBox="1"/>
          <p:nvPr/>
        </p:nvSpPr>
        <p:spPr>
          <a:xfrm>
            <a:off x="742509" y="807944"/>
            <a:ext cx="111857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Primary outcome were made for researchers…</a:t>
            </a:r>
          </a:p>
          <a:p>
            <a:r>
              <a:rPr lang="en-GB" sz="2800" dirty="0"/>
              <a:t>… not for clinician nor patients.</a:t>
            </a:r>
          </a:p>
          <a:p>
            <a:endParaRPr lang="en-GB" sz="2800" dirty="0"/>
          </a:p>
          <a:p>
            <a:r>
              <a:rPr lang="en-GB" sz="2800" dirty="0"/>
              <a:t>complete remission is given by HDRS ≤ 8… </a:t>
            </a:r>
          </a:p>
          <a:p>
            <a:pPr lvl="1"/>
            <a:r>
              <a:rPr lang="en-GB" sz="2800" dirty="0"/>
              <a:t>If a clinician tells me that my chances to complete remised after 18 months of treatment increase by 40%, but with a NNT = 34.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0C676-DBB9-469E-A9B6-B460A9DD3206}"/>
              </a:ext>
            </a:extLst>
          </p:cNvPr>
          <p:cNvSpPr txBox="1"/>
          <p:nvPr/>
        </p:nvSpPr>
        <p:spPr>
          <a:xfrm>
            <a:off x="0" y="0"/>
            <a:ext cx="24813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2. </a:t>
            </a:r>
            <a:r>
              <a:rPr lang="en-GB" sz="2400" dirty="0"/>
              <a:t>External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488038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5ABFEA-25EF-46CF-81A4-FEB7759B1300}"/>
              </a:ext>
            </a:extLst>
          </p:cNvPr>
          <p:cNvSpPr txBox="1"/>
          <p:nvPr/>
        </p:nvSpPr>
        <p:spPr>
          <a:xfrm>
            <a:off x="742509" y="807944"/>
            <a:ext cx="111857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Primary outcome were made for researchers…</a:t>
            </a:r>
          </a:p>
          <a:p>
            <a:r>
              <a:rPr lang="en-GB" sz="2800" dirty="0"/>
              <a:t>… not for clinician nor patients.</a:t>
            </a:r>
          </a:p>
          <a:p>
            <a:endParaRPr lang="en-GB" sz="2800" dirty="0"/>
          </a:p>
          <a:p>
            <a:r>
              <a:rPr lang="en-GB" sz="2800" dirty="0"/>
              <a:t>complete remission is given by HDRS ≤ 8… </a:t>
            </a:r>
          </a:p>
          <a:p>
            <a:pPr lvl="1"/>
            <a:r>
              <a:rPr lang="en-GB" sz="2800" dirty="0"/>
              <a:t>If a clinician tells me that my chances to complete remised after 18 months of treatment increase by 40%, but with a NNT = 34.</a:t>
            </a:r>
          </a:p>
          <a:p>
            <a:pPr lvl="1"/>
            <a:endParaRPr lang="en-GB" sz="2800" dirty="0"/>
          </a:p>
          <a:p>
            <a:pPr lvl="1"/>
            <a:r>
              <a:rPr lang="en-US" sz="2800" dirty="0"/>
              <a:t>or… increase by 3.4 to 1, with a NNT = 9.6, at 42 months.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0C676-DBB9-469E-A9B6-B460A9DD3206}"/>
              </a:ext>
            </a:extLst>
          </p:cNvPr>
          <p:cNvSpPr txBox="1"/>
          <p:nvPr/>
        </p:nvSpPr>
        <p:spPr>
          <a:xfrm>
            <a:off x="0" y="0"/>
            <a:ext cx="24813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2. </a:t>
            </a:r>
            <a:r>
              <a:rPr lang="en-GB" sz="2400" dirty="0"/>
              <a:t>External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53397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5ABFEA-25EF-46CF-81A4-FEB7759B1300}"/>
              </a:ext>
            </a:extLst>
          </p:cNvPr>
          <p:cNvSpPr txBox="1"/>
          <p:nvPr/>
        </p:nvSpPr>
        <p:spPr>
          <a:xfrm>
            <a:off x="742509" y="807944"/>
            <a:ext cx="111857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Primary outcome were made for researchers…</a:t>
            </a:r>
          </a:p>
          <a:p>
            <a:r>
              <a:rPr lang="en-GB" sz="2800" dirty="0"/>
              <a:t>… not for clinician nor patients.</a:t>
            </a:r>
          </a:p>
          <a:p>
            <a:endParaRPr lang="en-GB" sz="2800" dirty="0"/>
          </a:p>
          <a:p>
            <a:r>
              <a:rPr lang="en-GB" sz="2800" dirty="0"/>
              <a:t>complete remission is given by HDRS ≤ 8… </a:t>
            </a:r>
          </a:p>
          <a:p>
            <a:pPr lvl="1"/>
            <a:r>
              <a:rPr lang="en-GB" sz="2800" dirty="0"/>
              <a:t>If a clinician tells me that my chances to complete remised after 18 months of treatment increase by 40%, but with a NNT = 34.</a:t>
            </a:r>
          </a:p>
          <a:p>
            <a:pPr lvl="1"/>
            <a:endParaRPr lang="en-GB" sz="2800" dirty="0"/>
          </a:p>
          <a:p>
            <a:pPr lvl="1"/>
            <a:r>
              <a:rPr lang="en-US" sz="2800" dirty="0"/>
              <a:t>or… increase by 3.4 to 1, with a NNT = 9.6, at 42 months.</a:t>
            </a:r>
          </a:p>
          <a:p>
            <a:pPr lvl="1"/>
            <a:endParaRPr lang="en-GB" sz="2800" dirty="0"/>
          </a:p>
          <a:p>
            <a:pPr lvl="1" algn="ctr"/>
            <a:r>
              <a:rPr lang="en-GB" sz="2800" dirty="0"/>
              <a:t>In general small effect size</a:t>
            </a:r>
          </a:p>
          <a:p>
            <a:pPr lvl="1" algn="ctr"/>
            <a:endParaRPr lang="en-GB" sz="2800" dirty="0"/>
          </a:p>
          <a:p>
            <a:pPr lvl="1" algn="ctr"/>
            <a:r>
              <a:rPr lang="en-GB" sz="2800" dirty="0"/>
              <a:t>Is result relevant?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0C676-DBB9-469E-A9B6-B460A9DD3206}"/>
              </a:ext>
            </a:extLst>
          </p:cNvPr>
          <p:cNvSpPr txBox="1"/>
          <p:nvPr/>
        </p:nvSpPr>
        <p:spPr>
          <a:xfrm>
            <a:off x="0" y="0"/>
            <a:ext cx="24813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2. </a:t>
            </a:r>
            <a:r>
              <a:rPr lang="en-GB" sz="2400" dirty="0"/>
              <a:t>External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141223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ECD6E2-FAAD-3582-B65F-DC6F043E8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648" y="729000"/>
            <a:ext cx="742870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01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5ABFEA-25EF-46CF-81A4-FEB7759B1300}"/>
              </a:ext>
            </a:extLst>
          </p:cNvPr>
          <p:cNvSpPr txBox="1"/>
          <p:nvPr/>
        </p:nvSpPr>
        <p:spPr>
          <a:xfrm>
            <a:off x="742509" y="807944"/>
            <a:ext cx="1118579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Best outcome </a:t>
            </a:r>
            <a:r>
              <a:rPr lang="en-GB" sz="2800" dirty="0"/>
              <a:t>is the remission given depression criteria on SCID</a:t>
            </a:r>
          </a:p>
          <a:p>
            <a:pPr lvl="2"/>
            <a:r>
              <a:rPr lang="en-US" sz="2000" dirty="0"/>
              <a:t>p(</a:t>
            </a:r>
            <a:r>
              <a:rPr lang="en-US" sz="2000" dirty="0" err="1"/>
              <a:t>remission|experimental</a:t>
            </a:r>
            <a:r>
              <a:rPr lang="en-US" sz="2000" dirty="0"/>
              <a:t>) = 0.44;</a:t>
            </a:r>
            <a:br>
              <a:rPr lang="en-US" sz="2000" dirty="0"/>
            </a:br>
            <a:r>
              <a:rPr lang="en-US" sz="2000" dirty="0"/>
              <a:t>p(</a:t>
            </a:r>
            <a:r>
              <a:rPr lang="en-US" sz="2000" dirty="0" err="1"/>
              <a:t>remission|control</a:t>
            </a:r>
            <a:r>
              <a:rPr lang="en-US" sz="2000" dirty="0"/>
              <a:t>) = 0.10;</a:t>
            </a:r>
          </a:p>
          <a:p>
            <a:pPr lvl="2"/>
            <a:r>
              <a:rPr lang="en-US" sz="2000" dirty="0"/>
              <a:t>RR = 4.4; 95% CI: 1.7-10.8; </a:t>
            </a:r>
            <a:br>
              <a:rPr lang="en-US" sz="2000" dirty="0"/>
            </a:br>
            <a:r>
              <a:rPr lang="en-US" sz="2000" dirty="0"/>
              <a:t>NNT (1/ARR) = 2.9</a:t>
            </a:r>
            <a:br>
              <a:rPr lang="en-GB" sz="2800" dirty="0"/>
            </a:br>
            <a:endParaRPr lang="en-GB" sz="2800" dirty="0"/>
          </a:p>
          <a:p>
            <a:pPr lvl="1"/>
            <a:r>
              <a:rPr lang="en-GB" sz="2800" dirty="0"/>
              <a:t>Relevant outcomes: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Reduce antipsychotic consumption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ym typeface="Wingdings" panose="05000000000000000000" pitchFamily="2" charset="2"/>
              </a:rPr>
              <a:t>Hospitalization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ym typeface="Wingdings" panose="05000000000000000000" pitchFamily="2" charset="2"/>
              </a:rPr>
              <a:t>Suicidal attempts/ Deaths</a:t>
            </a:r>
            <a:endParaRPr lang="en-GB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Start working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Outing 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Continue with studies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Start a relationship</a:t>
            </a:r>
            <a:endParaRPr lang="en-GB" sz="2800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82272-B2CF-4F69-8613-39A648C5A044}"/>
              </a:ext>
            </a:extLst>
          </p:cNvPr>
          <p:cNvSpPr txBox="1"/>
          <p:nvPr/>
        </p:nvSpPr>
        <p:spPr>
          <a:xfrm>
            <a:off x="0" y="0"/>
            <a:ext cx="24813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2. </a:t>
            </a:r>
            <a:r>
              <a:rPr lang="en-GB" sz="2400" dirty="0"/>
              <a:t>External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584036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782272-B2CF-4F69-8613-39A648C5A044}"/>
              </a:ext>
            </a:extLst>
          </p:cNvPr>
          <p:cNvSpPr txBox="1"/>
          <p:nvPr/>
        </p:nvSpPr>
        <p:spPr>
          <a:xfrm>
            <a:off x="0" y="0"/>
            <a:ext cx="165596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3. </a:t>
            </a:r>
            <a:r>
              <a:rPr lang="en-GB" sz="2400" dirty="0"/>
              <a:t>Synthesis</a:t>
            </a:r>
            <a:endParaRPr lang="en-GB" sz="1600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9A59DD70-9D7A-4AE5-9D8E-49B33C8DFB27}"/>
              </a:ext>
            </a:extLst>
          </p:cNvPr>
          <p:cNvGraphicFramePr>
            <a:graphicFrameLocks noGrp="1"/>
          </p:cNvGraphicFramePr>
          <p:nvPr/>
        </p:nvGraphicFramePr>
        <p:xfrm>
          <a:off x="268310" y="2077621"/>
          <a:ext cx="6427130" cy="437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579">
                  <a:extLst>
                    <a:ext uri="{9D8B030D-6E8A-4147-A177-3AD203B41FA5}">
                      <a16:colId xmlns:a16="http://schemas.microsoft.com/office/drawing/2014/main" val="3679689928"/>
                    </a:ext>
                  </a:extLst>
                </a:gridCol>
                <a:gridCol w="3328688">
                  <a:extLst>
                    <a:ext uri="{9D8B030D-6E8A-4147-A177-3AD203B41FA5}">
                      <a16:colId xmlns:a16="http://schemas.microsoft.com/office/drawing/2014/main" val="1902275787"/>
                    </a:ext>
                  </a:extLst>
                </a:gridCol>
                <a:gridCol w="1454863">
                  <a:extLst>
                    <a:ext uri="{9D8B030D-6E8A-4147-A177-3AD203B41FA5}">
                      <a16:colId xmlns:a16="http://schemas.microsoft.com/office/drawing/2014/main" val="3400811545"/>
                    </a:ext>
                  </a:extLst>
                </a:gridCol>
              </a:tblGrid>
              <a:tr h="185420"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Risk of Bias (</a:t>
                      </a:r>
                      <a:r>
                        <a:rPr lang="en-GB" sz="1600" dirty="0" err="1">
                          <a:solidFill>
                            <a:schemeClr val="tx1"/>
                          </a:solidFill>
                        </a:rPr>
                        <a:t>RoB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82249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Bias domain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Source of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Judgment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4679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GB" sz="1600" dirty="0"/>
                        <a:t>Selective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Random sequence generation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9191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Allocation concealment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Unclear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33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Performance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Blinding of participants and personnel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10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Detection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Blinding of outcome assessment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077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Attrition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Incomplete outcome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514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Reporting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Selective reporting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28642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endParaRPr lang="en-GB" sz="1600" dirty="0"/>
                    </a:p>
                    <a:p>
                      <a:r>
                        <a:rPr lang="en-GB" sz="1600" dirty="0"/>
                        <a:t>Other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Therapist qualiﬁcation/training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5637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Treatment ﬁdelity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8726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Researcher allegiance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Unclear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2742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Baseline imbalance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639982"/>
                  </a:ext>
                </a:extLst>
              </a:tr>
            </a:tbl>
          </a:graphicData>
        </a:graphic>
      </p:graphicFrame>
      <p:sp>
        <p:nvSpPr>
          <p:cNvPr id="5" name="TextBox 9">
            <a:extLst>
              <a:ext uri="{FF2B5EF4-FFF2-40B4-BE49-F238E27FC236}">
                <a16:creationId xmlns:a16="http://schemas.microsoft.com/office/drawing/2014/main" id="{1BF73C5B-3FE0-47E9-855C-7461EF1B51DC}"/>
              </a:ext>
            </a:extLst>
          </p:cNvPr>
          <p:cNvSpPr txBox="1"/>
          <p:nvPr/>
        </p:nvSpPr>
        <p:spPr>
          <a:xfrm>
            <a:off x="1879834" y="1036715"/>
            <a:ext cx="3204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Internal validity</a:t>
            </a:r>
            <a:endParaRPr lang="en-GB" sz="2400" dirty="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1BF73C5B-3FE0-47E9-855C-7461EF1B51DC}"/>
              </a:ext>
            </a:extLst>
          </p:cNvPr>
          <p:cNvSpPr txBox="1"/>
          <p:nvPr/>
        </p:nvSpPr>
        <p:spPr>
          <a:xfrm>
            <a:off x="7648784" y="1036715"/>
            <a:ext cx="3305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External validity</a:t>
            </a:r>
            <a:endParaRPr lang="en-GB" sz="2400" dirty="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9A5ABFEA-25EF-46CF-81A4-FEB7759B1300}"/>
              </a:ext>
            </a:extLst>
          </p:cNvPr>
          <p:cNvSpPr txBox="1"/>
          <p:nvPr/>
        </p:nvSpPr>
        <p:spPr>
          <a:xfrm>
            <a:off x="6939280" y="2077621"/>
            <a:ext cx="4724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Patients and participants could be similar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Outcomes not clinically intuitive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No economic cost declared for the 60 session psychanalysis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Only one centre (in London)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Important compare LTPP with other interventions (superiority RCT)</a:t>
            </a:r>
          </a:p>
        </p:txBody>
      </p:sp>
    </p:spTree>
    <p:extLst>
      <p:ext uri="{BB962C8B-B14F-4D97-AF65-F5344CB8AC3E}">
        <p14:creationId xmlns:p14="http://schemas.microsoft.com/office/powerpoint/2010/main" val="1278143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782272-B2CF-4F69-8613-39A648C5A044}"/>
              </a:ext>
            </a:extLst>
          </p:cNvPr>
          <p:cNvSpPr txBox="1"/>
          <p:nvPr/>
        </p:nvSpPr>
        <p:spPr>
          <a:xfrm>
            <a:off x="0" y="0"/>
            <a:ext cx="165596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3. </a:t>
            </a:r>
            <a:r>
              <a:rPr lang="en-GB" sz="2400" dirty="0"/>
              <a:t>Synthesis</a:t>
            </a:r>
            <a:endParaRPr lang="en-GB" sz="1600" dirty="0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3FBCB4A1-74FF-49AC-94C7-F75060383ECD}"/>
              </a:ext>
            </a:extLst>
          </p:cNvPr>
          <p:cNvSpPr txBox="1"/>
          <p:nvPr/>
        </p:nvSpPr>
        <p:spPr>
          <a:xfrm>
            <a:off x="5100133" y="230832"/>
            <a:ext cx="1540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Thanks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745854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E3B993-CC9C-488C-BDC8-4BB94C2D4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77" y="0"/>
            <a:ext cx="11038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94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B2474A-D5C5-4F98-B55C-DDD8111E5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115"/>
            <a:ext cx="12192000" cy="634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31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9B0C2D-07BB-4D0F-8896-3315A2663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30" y="0"/>
            <a:ext cx="11915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85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275311-FD37-4A0D-BBB1-F25991A6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10" y="0"/>
            <a:ext cx="754837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4050E4-2D17-A16E-88B5-A448B4A30FB8}"/>
              </a:ext>
            </a:extLst>
          </p:cNvPr>
          <p:cNvSpPr/>
          <p:nvPr/>
        </p:nvSpPr>
        <p:spPr>
          <a:xfrm>
            <a:off x="5816184" y="3147934"/>
            <a:ext cx="2233534" cy="2480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1445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2072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074CB6-0CC8-E8F9-DA98-2180A0FBF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010" y="729000"/>
            <a:ext cx="746397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66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5792BA-7411-454D-4BCC-0BF50526E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485" y="729000"/>
            <a:ext cx="745902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7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F7823-C84A-E083-6450-B377B1AF0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184" y="729000"/>
            <a:ext cx="698363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98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ECD185-7A06-19EC-A6C3-65250FFA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658" y="729000"/>
            <a:ext cx="695468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42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E2DC3E-EFAC-9D94-C70E-8A6EC9EE6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98" y="729000"/>
            <a:ext cx="631320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91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1756</Words>
  <Application>Microsoft Office PowerPoint</Application>
  <PresentationFormat>Widescreen</PresentationFormat>
  <Paragraphs>298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Santiago Castiello</dc:creator>
  <cp:lastModifiedBy>Castiello de Obeso, Santiago</cp:lastModifiedBy>
  <cp:revision>20</cp:revision>
  <dcterms:created xsi:type="dcterms:W3CDTF">2019-01-14T16:13:08Z</dcterms:created>
  <dcterms:modified xsi:type="dcterms:W3CDTF">2024-11-30T18:22:51Z</dcterms:modified>
</cp:coreProperties>
</file>